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7" r:id="rId3"/>
    <p:sldId id="279" r:id="rId4"/>
    <p:sldId id="278" r:id="rId5"/>
    <p:sldId id="280" r:id="rId6"/>
    <p:sldId id="259" r:id="rId7"/>
    <p:sldId id="260" r:id="rId8"/>
    <p:sldId id="261" r:id="rId9"/>
    <p:sldId id="262" r:id="rId10"/>
    <p:sldId id="263" r:id="rId11"/>
    <p:sldId id="276" r:id="rId12"/>
    <p:sldId id="281" r:id="rId13"/>
    <p:sldId id="264" r:id="rId14"/>
    <p:sldId id="265" r:id="rId15"/>
    <p:sldId id="266" r:id="rId16"/>
    <p:sldId id="267" r:id="rId17"/>
    <p:sldId id="268" r:id="rId18"/>
    <p:sldId id="275" r:id="rId19"/>
    <p:sldId id="282" r:id="rId20"/>
    <p:sldId id="269" r:id="rId21"/>
    <p:sldId id="270" r:id="rId22"/>
    <p:sldId id="271" r:id="rId23"/>
    <p:sldId id="272" r:id="rId24"/>
    <p:sldId id="273" r:id="rId25"/>
    <p:sldId id="274" r:id="rId26"/>
    <p:sldId id="283" r:id="rId27"/>
    <p:sldId id="257" r:id="rId28"/>
    <p:sldId id="258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6"/>
    <p:restoredTop sz="95903"/>
  </p:normalViewPr>
  <p:slideViewPr>
    <p:cSldViewPr snapToGrid="0" snapToObjects="1">
      <p:cViewPr varScale="1">
        <p:scale>
          <a:sx n="114" d="100"/>
          <a:sy n="114" d="100"/>
        </p:scale>
        <p:origin x="2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FE6254-D598-AD41-976D-CB3AC8B0408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AD82D2-8B26-9C4F-9024-C1C315970693}">
      <dgm:prSet/>
      <dgm:spPr/>
      <dgm:t>
        <a:bodyPr/>
        <a:lstStyle/>
        <a:p>
          <a:r>
            <a:rPr lang="en-US"/>
            <a:t>The </a:t>
          </a:r>
          <a:r>
            <a:rPr lang="en-US" dirty="0"/>
            <a:t>files provided contain more the 45k tweets, which means more than one million characters per month to analyze, which translates into a significant amount of processing power.</a:t>
          </a:r>
        </a:p>
      </dgm:t>
    </dgm:pt>
    <dgm:pt modelId="{6BD45E32-7159-4A40-86AC-C4F76C17E68C}" type="parTrans" cxnId="{130CFA8F-A27B-8B4D-A83A-703F22549568}">
      <dgm:prSet/>
      <dgm:spPr/>
      <dgm:t>
        <a:bodyPr/>
        <a:lstStyle/>
        <a:p>
          <a:endParaRPr lang="en-US"/>
        </a:p>
      </dgm:t>
    </dgm:pt>
    <dgm:pt modelId="{7A1D7DA5-D128-1A46-B077-51D320A8DD34}" type="sibTrans" cxnId="{130CFA8F-A27B-8B4D-A83A-703F22549568}">
      <dgm:prSet/>
      <dgm:spPr/>
      <dgm:t>
        <a:bodyPr/>
        <a:lstStyle/>
        <a:p>
          <a:endParaRPr lang="en-US"/>
        </a:p>
      </dgm:t>
    </dgm:pt>
    <dgm:pt modelId="{829A1DFE-5DEB-F648-8D93-7FC7777F71EE}">
      <dgm:prSet/>
      <dgm:spPr/>
      <dgm:t>
        <a:bodyPr/>
        <a:lstStyle/>
        <a:p>
          <a:r>
            <a:rPr lang="en-US" dirty="0"/>
            <a:t>To solve the previous limitation on the analysis, we use a simple random sample to get 1000 tweets each month, which can be considered a representative sample.</a:t>
          </a:r>
        </a:p>
      </dgm:t>
    </dgm:pt>
    <dgm:pt modelId="{C60C3E1E-FCC3-E742-9656-10100E79A79C}" type="parTrans" cxnId="{309F575D-971F-EA4D-AC53-7A1E6D0C90C7}">
      <dgm:prSet/>
      <dgm:spPr/>
      <dgm:t>
        <a:bodyPr/>
        <a:lstStyle/>
        <a:p>
          <a:endParaRPr lang="en-US"/>
        </a:p>
      </dgm:t>
    </dgm:pt>
    <dgm:pt modelId="{3A3A5EF9-B269-394D-A8EC-A6450A861A53}" type="sibTrans" cxnId="{309F575D-971F-EA4D-AC53-7A1E6D0C90C7}">
      <dgm:prSet/>
      <dgm:spPr/>
      <dgm:t>
        <a:bodyPr/>
        <a:lstStyle/>
        <a:p>
          <a:endParaRPr lang="en-US"/>
        </a:p>
      </dgm:t>
    </dgm:pt>
    <dgm:pt modelId="{F8CCC4F8-D18C-8746-9CFE-FDE6F45F854B}">
      <dgm:prSet/>
      <dgm:spPr/>
      <dgm:t>
        <a:bodyPr/>
        <a:lstStyle/>
        <a:p>
          <a:r>
            <a:rPr lang="en-US" dirty="0"/>
            <a:t>Since we are using a representative sample, we can make some conclusions of the analysis with a big percentage of certainty </a:t>
          </a:r>
        </a:p>
      </dgm:t>
    </dgm:pt>
    <dgm:pt modelId="{A87992F0-196D-C74C-8735-20ACF9B71BCC}" type="parTrans" cxnId="{04902155-E202-ED48-AB1C-6EFBD70C3695}">
      <dgm:prSet/>
      <dgm:spPr/>
      <dgm:t>
        <a:bodyPr/>
        <a:lstStyle/>
        <a:p>
          <a:endParaRPr lang="en-US"/>
        </a:p>
      </dgm:t>
    </dgm:pt>
    <dgm:pt modelId="{D3FCF901-F9CD-6348-969E-CE451AABE397}" type="sibTrans" cxnId="{04902155-E202-ED48-AB1C-6EFBD70C3695}">
      <dgm:prSet/>
      <dgm:spPr/>
      <dgm:t>
        <a:bodyPr/>
        <a:lstStyle/>
        <a:p>
          <a:endParaRPr lang="en-US"/>
        </a:p>
      </dgm:t>
    </dgm:pt>
    <dgm:pt modelId="{9B39B1CC-B8AE-8649-B11D-C8485C27F334}" type="pres">
      <dgm:prSet presAssocID="{69FE6254-D598-AD41-976D-CB3AC8B04082}" presName="vert0" presStyleCnt="0">
        <dgm:presLayoutVars>
          <dgm:dir/>
          <dgm:animOne val="branch"/>
          <dgm:animLvl val="lvl"/>
        </dgm:presLayoutVars>
      </dgm:prSet>
      <dgm:spPr/>
    </dgm:pt>
    <dgm:pt modelId="{93E71077-2E10-5D40-8171-B702077436A4}" type="pres">
      <dgm:prSet presAssocID="{91AD82D2-8B26-9C4F-9024-C1C315970693}" presName="thickLine" presStyleLbl="alignNode1" presStyleIdx="0" presStyleCnt="3"/>
      <dgm:spPr/>
    </dgm:pt>
    <dgm:pt modelId="{D7C06BB2-8D54-5E40-B0EA-DA4E46282C70}" type="pres">
      <dgm:prSet presAssocID="{91AD82D2-8B26-9C4F-9024-C1C315970693}" presName="horz1" presStyleCnt="0"/>
      <dgm:spPr/>
    </dgm:pt>
    <dgm:pt modelId="{DACA12FA-B4FA-E448-B900-2AFE35DECAD1}" type="pres">
      <dgm:prSet presAssocID="{91AD82D2-8B26-9C4F-9024-C1C315970693}" presName="tx1" presStyleLbl="revTx" presStyleIdx="0" presStyleCnt="3"/>
      <dgm:spPr/>
    </dgm:pt>
    <dgm:pt modelId="{3BA565AB-1964-F742-B3AC-D20751F48CF0}" type="pres">
      <dgm:prSet presAssocID="{91AD82D2-8B26-9C4F-9024-C1C315970693}" presName="vert1" presStyleCnt="0"/>
      <dgm:spPr/>
    </dgm:pt>
    <dgm:pt modelId="{CF26ABCD-0DE3-6840-B6B4-9108EBBE130F}" type="pres">
      <dgm:prSet presAssocID="{829A1DFE-5DEB-F648-8D93-7FC7777F71EE}" presName="thickLine" presStyleLbl="alignNode1" presStyleIdx="1" presStyleCnt="3"/>
      <dgm:spPr/>
    </dgm:pt>
    <dgm:pt modelId="{68363DAF-036B-284F-8622-B626BFC37E8E}" type="pres">
      <dgm:prSet presAssocID="{829A1DFE-5DEB-F648-8D93-7FC7777F71EE}" presName="horz1" presStyleCnt="0"/>
      <dgm:spPr/>
    </dgm:pt>
    <dgm:pt modelId="{55EC1C53-580D-504A-9F53-CA25F0A5FF50}" type="pres">
      <dgm:prSet presAssocID="{829A1DFE-5DEB-F648-8D93-7FC7777F71EE}" presName="tx1" presStyleLbl="revTx" presStyleIdx="1" presStyleCnt="3"/>
      <dgm:spPr/>
    </dgm:pt>
    <dgm:pt modelId="{B12351E8-8773-5548-A491-DFBC2268988E}" type="pres">
      <dgm:prSet presAssocID="{829A1DFE-5DEB-F648-8D93-7FC7777F71EE}" presName="vert1" presStyleCnt="0"/>
      <dgm:spPr/>
    </dgm:pt>
    <dgm:pt modelId="{CF2B2305-5738-F346-AC98-8537EDF539DE}" type="pres">
      <dgm:prSet presAssocID="{F8CCC4F8-D18C-8746-9CFE-FDE6F45F854B}" presName="thickLine" presStyleLbl="alignNode1" presStyleIdx="2" presStyleCnt="3"/>
      <dgm:spPr/>
    </dgm:pt>
    <dgm:pt modelId="{7F470957-492A-5B4D-BF5E-000346F197A1}" type="pres">
      <dgm:prSet presAssocID="{F8CCC4F8-D18C-8746-9CFE-FDE6F45F854B}" presName="horz1" presStyleCnt="0"/>
      <dgm:spPr/>
    </dgm:pt>
    <dgm:pt modelId="{EA87818B-E340-CC42-B61E-015DD8641620}" type="pres">
      <dgm:prSet presAssocID="{F8CCC4F8-D18C-8746-9CFE-FDE6F45F854B}" presName="tx1" presStyleLbl="revTx" presStyleIdx="2" presStyleCnt="3"/>
      <dgm:spPr/>
    </dgm:pt>
    <dgm:pt modelId="{E995E4FE-D693-D54C-BBC5-DD4B30E2A88F}" type="pres">
      <dgm:prSet presAssocID="{F8CCC4F8-D18C-8746-9CFE-FDE6F45F854B}" presName="vert1" presStyleCnt="0"/>
      <dgm:spPr/>
    </dgm:pt>
  </dgm:ptLst>
  <dgm:cxnLst>
    <dgm:cxn modelId="{04902155-E202-ED48-AB1C-6EFBD70C3695}" srcId="{69FE6254-D598-AD41-976D-CB3AC8B04082}" destId="{F8CCC4F8-D18C-8746-9CFE-FDE6F45F854B}" srcOrd="2" destOrd="0" parTransId="{A87992F0-196D-C74C-8735-20ACF9B71BCC}" sibTransId="{D3FCF901-F9CD-6348-969E-CE451AABE397}"/>
    <dgm:cxn modelId="{309F575D-971F-EA4D-AC53-7A1E6D0C90C7}" srcId="{69FE6254-D598-AD41-976D-CB3AC8B04082}" destId="{829A1DFE-5DEB-F648-8D93-7FC7777F71EE}" srcOrd="1" destOrd="0" parTransId="{C60C3E1E-FCC3-E742-9656-10100E79A79C}" sibTransId="{3A3A5EF9-B269-394D-A8EC-A6450A861A53}"/>
    <dgm:cxn modelId="{80AC8872-D328-7E4E-A29B-20D46134C323}" type="presOf" srcId="{829A1DFE-5DEB-F648-8D93-7FC7777F71EE}" destId="{55EC1C53-580D-504A-9F53-CA25F0A5FF50}" srcOrd="0" destOrd="0" presId="urn:microsoft.com/office/officeart/2008/layout/LinedList"/>
    <dgm:cxn modelId="{130CFA8F-A27B-8B4D-A83A-703F22549568}" srcId="{69FE6254-D598-AD41-976D-CB3AC8B04082}" destId="{91AD82D2-8B26-9C4F-9024-C1C315970693}" srcOrd="0" destOrd="0" parTransId="{6BD45E32-7159-4A40-86AC-C4F76C17E68C}" sibTransId="{7A1D7DA5-D128-1A46-B077-51D320A8DD34}"/>
    <dgm:cxn modelId="{1BB04DA7-4396-1347-AA29-A212CAAEAC4B}" type="presOf" srcId="{F8CCC4F8-D18C-8746-9CFE-FDE6F45F854B}" destId="{EA87818B-E340-CC42-B61E-015DD8641620}" srcOrd="0" destOrd="0" presId="urn:microsoft.com/office/officeart/2008/layout/LinedList"/>
    <dgm:cxn modelId="{610923AB-BB65-AE48-B666-D0FDD2977F55}" type="presOf" srcId="{69FE6254-D598-AD41-976D-CB3AC8B04082}" destId="{9B39B1CC-B8AE-8649-B11D-C8485C27F334}" srcOrd="0" destOrd="0" presId="urn:microsoft.com/office/officeart/2008/layout/LinedList"/>
    <dgm:cxn modelId="{DC35DCC6-E935-1B47-A5DD-A6FCB27CED68}" type="presOf" srcId="{91AD82D2-8B26-9C4F-9024-C1C315970693}" destId="{DACA12FA-B4FA-E448-B900-2AFE35DECAD1}" srcOrd="0" destOrd="0" presId="urn:microsoft.com/office/officeart/2008/layout/LinedList"/>
    <dgm:cxn modelId="{C3C76D2B-F36D-0342-BB82-EB9FE67209DC}" type="presParOf" srcId="{9B39B1CC-B8AE-8649-B11D-C8485C27F334}" destId="{93E71077-2E10-5D40-8171-B702077436A4}" srcOrd="0" destOrd="0" presId="urn:microsoft.com/office/officeart/2008/layout/LinedList"/>
    <dgm:cxn modelId="{520488D4-DC0E-434D-9D4A-77F7EAE9D26D}" type="presParOf" srcId="{9B39B1CC-B8AE-8649-B11D-C8485C27F334}" destId="{D7C06BB2-8D54-5E40-B0EA-DA4E46282C70}" srcOrd="1" destOrd="0" presId="urn:microsoft.com/office/officeart/2008/layout/LinedList"/>
    <dgm:cxn modelId="{F76CD6C9-A981-2146-8FDC-2187025C6701}" type="presParOf" srcId="{D7C06BB2-8D54-5E40-B0EA-DA4E46282C70}" destId="{DACA12FA-B4FA-E448-B900-2AFE35DECAD1}" srcOrd="0" destOrd="0" presId="urn:microsoft.com/office/officeart/2008/layout/LinedList"/>
    <dgm:cxn modelId="{77BF6914-CA2A-874F-BEB0-795F42C46BC7}" type="presParOf" srcId="{D7C06BB2-8D54-5E40-B0EA-DA4E46282C70}" destId="{3BA565AB-1964-F742-B3AC-D20751F48CF0}" srcOrd="1" destOrd="0" presId="urn:microsoft.com/office/officeart/2008/layout/LinedList"/>
    <dgm:cxn modelId="{BCEEB05C-35E8-ED4B-91A4-62895C37309B}" type="presParOf" srcId="{9B39B1CC-B8AE-8649-B11D-C8485C27F334}" destId="{CF26ABCD-0DE3-6840-B6B4-9108EBBE130F}" srcOrd="2" destOrd="0" presId="urn:microsoft.com/office/officeart/2008/layout/LinedList"/>
    <dgm:cxn modelId="{9081640D-4921-7A4F-A677-10DBFC1EC4CA}" type="presParOf" srcId="{9B39B1CC-B8AE-8649-B11D-C8485C27F334}" destId="{68363DAF-036B-284F-8622-B626BFC37E8E}" srcOrd="3" destOrd="0" presId="urn:microsoft.com/office/officeart/2008/layout/LinedList"/>
    <dgm:cxn modelId="{FC99CF7A-5930-4D4F-A900-DBB468D7D35F}" type="presParOf" srcId="{68363DAF-036B-284F-8622-B626BFC37E8E}" destId="{55EC1C53-580D-504A-9F53-CA25F0A5FF50}" srcOrd="0" destOrd="0" presId="urn:microsoft.com/office/officeart/2008/layout/LinedList"/>
    <dgm:cxn modelId="{ADDCF41E-52BF-1C4F-A4FE-E78E63F03095}" type="presParOf" srcId="{68363DAF-036B-284F-8622-B626BFC37E8E}" destId="{B12351E8-8773-5548-A491-DFBC2268988E}" srcOrd="1" destOrd="0" presId="urn:microsoft.com/office/officeart/2008/layout/LinedList"/>
    <dgm:cxn modelId="{CAB25B37-415E-4D4C-90DC-6A86F2CCA680}" type="presParOf" srcId="{9B39B1CC-B8AE-8649-B11D-C8485C27F334}" destId="{CF2B2305-5738-F346-AC98-8537EDF539DE}" srcOrd="4" destOrd="0" presId="urn:microsoft.com/office/officeart/2008/layout/LinedList"/>
    <dgm:cxn modelId="{01106620-E0E6-4045-B106-D0E262C3D205}" type="presParOf" srcId="{9B39B1CC-B8AE-8649-B11D-C8485C27F334}" destId="{7F470957-492A-5B4D-BF5E-000346F197A1}" srcOrd="5" destOrd="0" presId="urn:microsoft.com/office/officeart/2008/layout/LinedList"/>
    <dgm:cxn modelId="{CFE2513A-66A3-F245-8FD5-A24FFD6A6B7B}" type="presParOf" srcId="{7F470957-492A-5B4D-BF5E-000346F197A1}" destId="{EA87818B-E340-CC42-B61E-015DD8641620}" srcOrd="0" destOrd="0" presId="urn:microsoft.com/office/officeart/2008/layout/LinedList"/>
    <dgm:cxn modelId="{04019DAF-067B-284F-AB94-51F6F503FCC2}" type="presParOf" srcId="{7F470957-492A-5B4D-BF5E-000346F197A1}" destId="{E995E4FE-D693-D54C-BBC5-DD4B30E2A88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868A98-BA87-6642-87A8-EDD4C28EFDB3}" type="doc">
      <dgm:prSet loTypeId="urn:microsoft.com/office/officeart/2008/layout/LinedList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147243A-6E78-E940-928A-122252486475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Analyzing the tweets, we notice preseason is the most common word mention this is something expected</a:t>
          </a:r>
        </a:p>
      </dgm:t>
    </dgm:pt>
    <dgm:pt modelId="{D089BC52-8775-0A4B-86BF-753891AE0C26}" type="parTrans" cxnId="{13B4B126-2438-694F-9FAF-2EE4E67967A6}">
      <dgm:prSet/>
      <dgm:spPr/>
      <dgm:t>
        <a:bodyPr/>
        <a:lstStyle/>
        <a:p>
          <a:endParaRPr lang="en-US"/>
        </a:p>
      </dgm:t>
    </dgm:pt>
    <dgm:pt modelId="{A95B0CD8-6636-E24D-807B-E644E6FE3BBE}" type="sibTrans" cxnId="{13B4B126-2438-694F-9FAF-2EE4E67967A6}">
      <dgm:prSet/>
      <dgm:spPr/>
      <dgm:t>
        <a:bodyPr/>
        <a:lstStyle/>
        <a:p>
          <a:endParaRPr lang="en-US"/>
        </a:p>
      </dgm:t>
    </dgm:pt>
    <dgm:pt modelId="{5B8313D7-51DC-FA48-A18F-EAF5C595F551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We notice two words: Hong Kong and china, something different happen that month: Protest and one NBA manager tweet</a:t>
          </a:r>
        </a:p>
      </dgm:t>
    </dgm:pt>
    <dgm:pt modelId="{D4D3C952-695B-6344-931C-99550E4D70D4}" type="parTrans" cxnId="{8065E734-EEDF-F545-A0E9-6F3D92228EDC}">
      <dgm:prSet/>
      <dgm:spPr/>
      <dgm:t>
        <a:bodyPr/>
        <a:lstStyle/>
        <a:p>
          <a:endParaRPr lang="en-US"/>
        </a:p>
      </dgm:t>
    </dgm:pt>
    <dgm:pt modelId="{8FF42647-3A47-4F4C-9148-996184D59776}" type="sibTrans" cxnId="{8065E734-EEDF-F545-A0E9-6F3D92228EDC}">
      <dgm:prSet/>
      <dgm:spPr/>
      <dgm:t>
        <a:bodyPr/>
        <a:lstStyle/>
        <a:p>
          <a:endParaRPr lang="en-US"/>
        </a:p>
      </dgm:t>
    </dgm:pt>
    <dgm:pt modelId="{63EDC47A-5ED1-984C-84E6-2FBCE727A433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We find some commons words also like: game, tickets, </a:t>
          </a:r>
          <a:r>
            <a:rPr lang="en-US" dirty="0" err="1">
              <a:solidFill>
                <a:schemeClr val="bg1"/>
              </a:solidFill>
            </a:rPr>
            <a:t>espn</a:t>
          </a:r>
          <a:r>
            <a:rPr lang="en-US" dirty="0">
              <a:solidFill>
                <a:schemeClr val="bg1"/>
              </a:solidFill>
            </a:rPr>
            <a:t>, live, tonight, which can provide an index of where and where advertise</a:t>
          </a:r>
        </a:p>
      </dgm:t>
    </dgm:pt>
    <dgm:pt modelId="{6DF56915-CBF8-A144-B32E-90449D026C07}" type="parTrans" cxnId="{F7C48913-181D-2049-91CE-6D27D3196E5C}">
      <dgm:prSet/>
      <dgm:spPr/>
      <dgm:t>
        <a:bodyPr/>
        <a:lstStyle/>
        <a:p>
          <a:endParaRPr lang="en-US"/>
        </a:p>
      </dgm:t>
    </dgm:pt>
    <dgm:pt modelId="{6ECDFA5F-26AB-004B-9E01-B6D4456B1767}" type="sibTrans" cxnId="{F7C48913-181D-2049-91CE-6D27D3196E5C}">
      <dgm:prSet/>
      <dgm:spPr/>
      <dgm:t>
        <a:bodyPr/>
        <a:lstStyle/>
        <a:p>
          <a:endParaRPr lang="en-US"/>
        </a:p>
      </dgm:t>
    </dgm:pt>
    <dgm:pt modelId="{1FBFC30E-B6E7-1441-AE1A-284CA14C6943}" type="pres">
      <dgm:prSet presAssocID="{CE868A98-BA87-6642-87A8-EDD4C28EFDB3}" presName="vert0" presStyleCnt="0">
        <dgm:presLayoutVars>
          <dgm:dir/>
          <dgm:animOne val="branch"/>
          <dgm:animLvl val="lvl"/>
        </dgm:presLayoutVars>
      </dgm:prSet>
      <dgm:spPr/>
    </dgm:pt>
    <dgm:pt modelId="{9ECB766B-8948-B841-8079-FB24B40DCB22}" type="pres">
      <dgm:prSet presAssocID="{5147243A-6E78-E940-928A-122252486475}" presName="thickLine" presStyleLbl="alignNode1" presStyleIdx="0" presStyleCnt="3"/>
      <dgm:spPr/>
    </dgm:pt>
    <dgm:pt modelId="{45B3A425-8553-5248-B914-60D4120B85BE}" type="pres">
      <dgm:prSet presAssocID="{5147243A-6E78-E940-928A-122252486475}" presName="horz1" presStyleCnt="0"/>
      <dgm:spPr/>
    </dgm:pt>
    <dgm:pt modelId="{034B5501-7CDA-8C47-AB6D-BED444565914}" type="pres">
      <dgm:prSet presAssocID="{5147243A-6E78-E940-928A-122252486475}" presName="tx1" presStyleLbl="revTx" presStyleIdx="0" presStyleCnt="3"/>
      <dgm:spPr/>
    </dgm:pt>
    <dgm:pt modelId="{88B64255-BEEF-DD41-9C29-A7E212C9C0E0}" type="pres">
      <dgm:prSet presAssocID="{5147243A-6E78-E940-928A-122252486475}" presName="vert1" presStyleCnt="0"/>
      <dgm:spPr/>
    </dgm:pt>
    <dgm:pt modelId="{578A139B-4F22-1444-BA66-74B6EF0D7559}" type="pres">
      <dgm:prSet presAssocID="{5B8313D7-51DC-FA48-A18F-EAF5C595F551}" presName="thickLine" presStyleLbl="alignNode1" presStyleIdx="1" presStyleCnt="3"/>
      <dgm:spPr/>
    </dgm:pt>
    <dgm:pt modelId="{3992F2A2-CCED-EF47-B606-62B360262D55}" type="pres">
      <dgm:prSet presAssocID="{5B8313D7-51DC-FA48-A18F-EAF5C595F551}" presName="horz1" presStyleCnt="0"/>
      <dgm:spPr/>
    </dgm:pt>
    <dgm:pt modelId="{7CB6F4E9-6424-F548-9839-F4F639095A3C}" type="pres">
      <dgm:prSet presAssocID="{5B8313D7-51DC-FA48-A18F-EAF5C595F551}" presName="tx1" presStyleLbl="revTx" presStyleIdx="1" presStyleCnt="3"/>
      <dgm:spPr/>
    </dgm:pt>
    <dgm:pt modelId="{6CA791D8-5F27-CB48-A391-C13A80B0CD6C}" type="pres">
      <dgm:prSet presAssocID="{5B8313D7-51DC-FA48-A18F-EAF5C595F551}" presName="vert1" presStyleCnt="0"/>
      <dgm:spPr/>
    </dgm:pt>
    <dgm:pt modelId="{C8079210-B288-E641-90B8-884207EB6BAA}" type="pres">
      <dgm:prSet presAssocID="{63EDC47A-5ED1-984C-84E6-2FBCE727A433}" presName="thickLine" presStyleLbl="alignNode1" presStyleIdx="2" presStyleCnt="3"/>
      <dgm:spPr/>
    </dgm:pt>
    <dgm:pt modelId="{A178E365-F6D4-EF46-A525-E01D85BFC951}" type="pres">
      <dgm:prSet presAssocID="{63EDC47A-5ED1-984C-84E6-2FBCE727A433}" presName="horz1" presStyleCnt="0"/>
      <dgm:spPr/>
    </dgm:pt>
    <dgm:pt modelId="{3A29DD05-1388-CD40-A8EF-534E859FFB11}" type="pres">
      <dgm:prSet presAssocID="{63EDC47A-5ED1-984C-84E6-2FBCE727A433}" presName="tx1" presStyleLbl="revTx" presStyleIdx="2" presStyleCnt="3"/>
      <dgm:spPr/>
    </dgm:pt>
    <dgm:pt modelId="{69C8E65A-F305-4B46-B351-4514B3C2D0BA}" type="pres">
      <dgm:prSet presAssocID="{63EDC47A-5ED1-984C-84E6-2FBCE727A433}" presName="vert1" presStyleCnt="0"/>
      <dgm:spPr/>
    </dgm:pt>
  </dgm:ptLst>
  <dgm:cxnLst>
    <dgm:cxn modelId="{F7C48913-181D-2049-91CE-6D27D3196E5C}" srcId="{CE868A98-BA87-6642-87A8-EDD4C28EFDB3}" destId="{63EDC47A-5ED1-984C-84E6-2FBCE727A433}" srcOrd="2" destOrd="0" parTransId="{6DF56915-CBF8-A144-B32E-90449D026C07}" sibTransId="{6ECDFA5F-26AB-004B-9E01-B6D4456B1767}"/>
    <dgm:cxn modelId="{5AA44118-8A51-F346-B961-2F50896FA591}" type="presOf" srcId="{5B8313D7-51DC-FA48-A18F-EAF5C595F551}" destId="{7CB6F4E9-6424-F548-9839-F4F639095A3C}" srcOrd="0" destOrd="0" presId="urn:microsoft.com/office/officeart/2008/layout/LinedList"/>
    <dgm:cxn modelId="{13B4B126-2438-694F-9FAF-2EE4E67967A6}" srcId="{CE868A98-BA87-6642-87A8-EDD4C28EFDB3}" destId="{5147243A-6E78-E940-928A-122252486475}" srcOrd="0" destOrd="0" parTransId="{D089BC52-8775-0A4B-86BF-753891AE0C26}" sibTransId="{A95B0CD8-6636-E24D-807B-E644E6FE3BBE}"/>
    <dgm:cxn modelId="{8065E734-EEDF-F545-A0E9-6F3D92228EDC}" srcId="{CE868A98-BA87-6642-87A8-EDD4C28EFDB3}" destId="{5B8313D7-51DC-FA48-A18F-EAF5C595F551}" srcOrd="1" destOrd="0" parTransId="{D4D3C952-695B-6344-931C-99550E4D70D4}" sibTransId="{8FF42647-3A47-4F4C-9148-996184D59776}"/>
    <dgm:cxn modelId="{926B7646-2CC8-8C41-92F8-E31DE672A9D5}" type="presOf" srcId="{5147243A-6E78-E940-928A-122252486475}" destId="{034B5501-7CDA-8C47-AB6D-BED444565914}" srcOrd="0" destOrd="0" presId="urn:microsoft.com/office/officeart/2008/layout/LinedList"/>
    <dgm:cxn modelId="{D4E7EB49-791F-5140-A4CE-99CA4DBC8D3D}" type="presOf" srcId="{CE868A98-BA87-6642-87A8-EDD4C28EFDB3}" destId="{1FBFC30E-B6E7-1441-AE1A-284CA14C6943}" srcOrd="0" destOrd="0" presId="urn:microsoft.com/office/officeart/2008/layout/LinedList"/>
    <dgm:cxn modelId="{0B188654-FFDC-4E45-8B98-AF97549AEC9E}" type="presOf" srcId="{63EDC47A-5ED1-984C-84E6-2FBCE727A433}" destId="{3A29DD05-1388-CD40-A8EF-534E859FFB11}" srcOrd="0" destOrd="0" presId="urn:microsoft.com/office/officeart/2008/layout/LinedList"/>
    <dgm:cxn modelId="{8D91C1E9-260D-4148-A4EC-6C8204D23F1A}" type="presParOf" srcId="{1FBFC30E-B6E7-1441-AE1A-284CA14C6943}" destId="{9ECB766B-8948-B841-8079-FB24B40DCB22}" srcOrd="0" destOrd="0" presId="urn:microsoft.com/office/officeart/2008/layout/LinedList"/>
    <dgm:cxn modelId="{D7384BCE-6B35-F142-9722-8D64446FEDD4}" type="presParOf" srcId="{1FBFC30E-B6E7-1441-AE1A-284CA14C6943}" destId="{45B3A425-8553-5248-B914-60D4120B85BE}" srcOrd="1" destOrd="0" presId="urn:microsoft.com/office/officeart/2008/layout/LinedList"/>
    <dgm:cxn modelId="{EB2BA77E-291F-2342-9702-C0634F5080B3}" type="presParOf" srcId="{45B3A425-8553-5248-B914-60D4120B85BE}" destId="{034B5501-7CDA-8C47-AB6D-BED444565914}" srcOrd="0" destOrd="0" presId="urn:microsoft.com/office/officeart/2008/layout/LinedList"/>
    <dgm:cxn modelId="{77F46858-45FB-AB4D-B785-F4CFFBAE078F}" type="presParOf" srcId="{45B3A425-8553-5248-B914-60D4120B85BE}" destId="{88B64255-BEEF-DD41-9C29-A7E212C9C0E0}" srcOrd="1" destOrd="0" presId="urn:microsoft.com/office/officeart/2008/layout/LinedList"/>
    <dgm:cxn modelId="{9AB97B25-168C-754B-98A0-33EF810BF6CF}" type="presParOf" srcId="{1FBFC30E-B6E7-1441-AE1A-284CA14C6943}" destId="{578A139B-4F22-1444-BA66-74B6EF0D7559}" srcOrd="2" destOrd="0" presId="urn:microsoft.com/office/officeart/2008/layout/LinedList"/>
    <dgm:cxn modelId="{78B39ABF-6C6C-2F43-B51C-A33B06D7F420}" type="presParOf" srcId="{1FBFC30E-B6E7-1441-AE1A-284CA14C6943}" destId="{3992F2A2-CCED-EF47-B606-62B360262D55}" srcOrd="3" destOrd="0" presId="urn:microsoft.com/office/officeart/2008/layout/LinedList"/>
    <dgm:cxn modelId="{6CF6FE6A-0739-8C4B-AEDF-8B25301B729C}" type="presParOf" srcId="{3992F2A2-CCED-EF47-B606-62B360262D55}" destId="{7CB6F4E9-6424-F548-9839-F4F639095A3C}" srcOrd="0" destOrd="0" presId="urn:microsoft.com/office/officeart/2008/layout/LinedList"/>
    <dgm:cxn modelId="{7FD5C383-67CF-A84C-B739-CADC8F172636}" type="presParOf" srcId="{3992F2A2-CCED-EF47-B606-62B360262D55}" destId="{6CA791D8-5F27-CB48-A391-C13A80B0CD6C}" srcOrd="1" destOrd="0" presId="urn:microsoft.com/office/officeart/2008/layout/LinedList"/>
    <dgm:cxn modelId="{1BCF0737-5597-7A48-B104-DA359C3D00A8}" type="presParOf" srcId="{1FBFC30E-B6E7-1441-AE1A-284CA14C6943}" destId="{C8079210-B288-E641-90B8-884207EB6BAA}" srcOrd="4" destOrd="0" presId="urn:microsoft.com/office/officeart/2008/layout/LinedList"/>
    <dgm:cxn modelId="{3CED4271-41FE-8E4D-8114-E89A8286FF56}" type="presParOf" srcId="{1FBFC30E-B6E7-1441-AE1A-284CA14C6943}" destId="{A178E365-F6D4-EF46-A525-E01D85BFC951}" srcOrd="5" destOrd="0" presId="urn:microsoft.com/office/officeart/2008/layout/LinedList"/>
    <dgm:cxn modelId="{465F409E-3F68-E049-A17E-5136E9EA34D4}" type="presParOf" srcId="{A178E365-F6D4-EF46-A525-E01D85BFC951}" destId="{3A29DD05-1388-CD40-A8EF-534E859FFB11}" srcOrd="0" destOrd="0" presId="urn:microsoft.com/office/officeart/2008/layout/LinedList"/>
    <dgm:cxn modelId="{8AE3B3FB-7B45-DA46-8AF0-A0DD5C9066D8}" type="presParOf" srcId="{A178E365-F6D4-EF46-A525-E01D85BFC951}" destId="{69C8E65A-F305-4B46-B351-4514B3C2D0B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3045B8A-239C-6C42-9608-CE488E1E5200}" type="doc">
      <dgm:prSet loTypeId="urn:microsoft.com/office/officeart/2008/layout/LinedList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669F4DB-3FE8-4C47-9DEC-5A2579564348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Using a bigram world cloud, we would the following:</a:t>
          </a:r>
        </a:p>
      </dgm:t>
    </dgm:pt>
    <dgm:pt modelId="{4FEB9C1A-2072-6049-9DFE-CEC237FB436D}" type="parTrans" cxnId="{111492A3-C3A7-F244-B7AA-6FDC7C0A607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3F99BC3-5159-0045-85B7-220FFEBB3711}" type="sibTrans" cxnId="{111492A3-C3A7-F244-B7AA-6FDC7C0A607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510663D-BB0B-C54F-987A-02ABD166F04A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Most common player mentioned: Jimmy Butler  and Steve Kerr</a:t>
          </a:r>
        </a:p>
      </dgm:t>
    </dgm:pt>
    <dgm:pt modelId="{D3C62BE2-A41D-AE42-B1F4-7E0C60BDFD6D}" type="parTrans" cxnId="{95006F05-A7E3-A045-BA1F-AF51F336AFB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4098C2A-6A99-164E-A4CB-35CD041911D2}" type="sibTrans" cxnId="{95006F05-A7E3-A045-BA1F-AF51F336AFB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1944885-81F3-5041-BA44-05016FE796B3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We find also mentions to the Hong Kong protests</a:t>
          </a:r>
        </a:p>
      </dgm:t>
    </dgm:pt>
    <dgm:pt modelId="{BCFBDF51-A60F-9B4D-97DD-5A415E5D7A78}" type="parTrans" cxnId="{1FCD38A9-1734-DE4D-ACAC-7AD0306FFF7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E376B25-F17B-3445-A191-55D95533C4EC}" type="sibTrans" cxnId="{1FCD38A9-1734-DE4D-ACAC-7AD0306FFF7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03B8B03-3391-C045-BC29-5455E00277B6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Some common words expected like </a:t>
          </a:r>
          <a:r>
            <a:rPr lang="en-US" dirty="0" err="1">
              <a:solidFill>
                <a:schemeClr val="bg1"/>
              </a:solidFill>
            </a:rPr>
            <a:t>espn</a:t>
          </a:r>
          <a:r>
            <a:rPr lang="en-US" dirty="0">
              <a:solidFill>
                <a:schemeClr val="bg1"/>
              </a:solidFill>
            </a:rPr>
            <a:t>, October or preseason</a:t>
          </a:r>
        </a:p>
      </dgm:t>
    </dgm:pt>
    <dgm:pt modelId="{358F0591-8719-E441-A945-8DEB968A92CD}" type="parTrans" cxnId="{75F245AF-898E-5E42-91EE-226C72A009B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8B32821-8D73-1E45-AAC7-683690F013D9}" type="sibTrans" cxnId="{75F245AF-898E-5E42-91EE-226C72A009B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87008F6-9975-4440-99EB-65091AF99858}" type="pres">
      <dgm:prSet presAssocID="{13045B8A-239C-6C42-9608-CE488E1E5200}" presName="vert0" presStyleCnt="0">
        <dgm:presLayoutVars>
          <dgm:dir/>
          <dgm:animOne val="branch"/>
          <dgm:animLvl val="lvl"/>
        </dgm:presLayoutVars>
      </dgm:prSet>
      <dgm:spPr/>
    </dgm:pt>
    <dgm:pt modelId="{9F651002-A4A6-904B-A3CE-79E711B7B475}" type="pres">
      <dgm:prSet presAssocID="{1669F4DB-3FE8-4C47-9DEC-5A2579564348}" presName="thickLine" presStyleLbl="alignNode1" presStyleIdx="0" presStyleCnt="4"/>
      <dgm:spPr/>
    </dgm:pt>
    <dgm:pt modelId="{D1762FE8-80F5-BE41-9334-B36E4866A5F0}" type="pres">
      <dgm:prSet presAssocID="{1669F4DB-3FE8-4C47-9DEC-5A2579564348}" presName="horz1" presStyleCnt="0"/>
      <dgm:spPr/>
    </dgm:pt>
    <dgm:pt modelId="{07FCD46A-A1E5-A340-B7E6-D39EE5AB87BF}" type="pres">
      <dgm:prSet presAssocID="{1669F4DB-3FE8-4C47-9DEC-5A2579564348}" presName="tx1" presStyleLbl="revTx" presStyleIdx="0" presStyleCnt="4"/>
      <dgm:spPr/>
    </dgm:pt>
    <dgm:pt modelId="{B531AB0C-1441-174C-9C8E-C9767CA89F52}" type="pres">
      <dgm:prSet presAssocID="{1669F4DB-3FE8-4C47-9DEC-5A2579564348}" presName="vert1" presStyleCnt="0"/>
      <dgm:spPr/>
    </dgm:pt>
    <dgm:pt modelId="{E09C5730-8D3E-D24F-A2AA-50B24EC3326A}" type="pres">
      <dgm:prSet presAssocID="{F510663D-BB0B-C54F-987A-02ABD166F04A}" presName="thickLine" presStyleLbl="alignNode1" presStyleIdx="1" presStyleCnt="4"/>
      <dgm:spPr/>
    </dgm:pt>
    <dgm:pt modelId="{27324767-CBDB-4F45-872E-23BFB6851822}" type="pres">
      <dgm:prSet presAssocID="{F510663D-BB0B-C54F-987A-02ABD166F04A}" presName="horz1" presStyleCnt="0"/>
      <dgm:spPr/>
    </dgm:pt>
    <dgm:pt modelId="{A46FB128-E622-9A4E-A722-43F331807B29}" type="pres">
      <dgm:prSet presAssocID="{F510663D-BB0B-C54F-987A-02ABD166F04A}" presName="tx1" presStyleLbl="revTx" presStyleIdx="1" presStyleCnt="4"/>
      <dgm:spPr/>
    </dgm:pt>
    <dgm:pt modelId="{B7B5595C-5625-184B-B560-7FD7745EBAD2}" type="pres">
      <dgm:prSet presAssocID="{F510663D-BB0B-C54F-987A-02ABD166F04A}" presName="vert1" presStyleCnt="0"/>
      <dgm:spPr/>
    </dgm:pt>
    <dgm:pt modelId="{DF35804C-8E75-7542-8FEF-E82763612D51}" type="pres">
      <dgm:prSet presAssocID="{C1944885-81F3-5041-BA44-05016FE796B3}" presName="thickLine" presStyleLbl="alignNode1" presStyleIdx="2" presStyleCnt="4"/>
      <dgm:spPr/>
    </dgm:pt>
    <dgm:pt modelId="{17840F2B-8B6E-3F4B-8D0D-946492047C35}" type="pres">
      <dgm:prSet presAssocID="{C1944885-81F3-5041-BA44-05016FE796B3}" presName="horz1" presStyleCnt="0"/>
      <dgm:spPr/>
    </dgm:pt>
    <dgm:pt modelId="{41D81152-A276-7744-A867-CF5E4754B6C2}" type="pres">
      <dgm:prSet presAssocID="{C1944885-81F3-5041-BA44-05016FE796B3}" presName="tx1" presStyleLbl="revTx" presStyleIdx="2" presStyleCnt="4"/>
      <dgm:spPr/>
    </dgm:pt>
    <dgm:pt modelId="{D128C7E0-5642-8240-A1DD-25B63DC9D883}" type="pres">
      <dgm:prSet presAssocID="{C1944885-81F3-5041-BA44-05016FE796B3}" presName="vert1" presStyleCnt="0"/>
      <dgm:spPr/>
    </dgm:pt>
    <dgm:pt modelId="{6D7771EF-1FCB-7740-BD14-8B2A5942D30F}" type="pres">
      <dgm:prSet presAssocID="{D03B8B03-3391-C045-BC29-5455E00277B6}" presName="thickLine" presStyleLbl="alignNode1" presStyleIdx="3" presStyleCnt="4"/>
      <dgm:spPr/>
    </dgm:pt>
    <dgm:pt modelId="{DBA06E53-F4F7-094B-A007-ECD99AEB4C24}" type="pres">
      <dgm:prSet presAssocID="{D03B8B03-3391-C045-BC29-5455E00277B6}" presName="horz1" presStyleCnt="0"/>
      <dgm:spPr/>
    </dgm:pt>
    <dgm:pt modelId="{E9453F37-513E-5642-A907-01A8477F2EE2}" type="pres">
      <dgm:prSet presAssocID="{D03B8B03-3391-C045-BC29-5455E00277B6}" presName="tx1" presStyleLbl="revTx" presStyleIdx="3" presStyleCnt="4"/>
      <dgm:spPr/>
    </dgm:pt>
    <dgm:pt modelId="{1ED4A8B5-B104-0F40-A680-8981DBF31B06}" type="pres">
      <dgm:prSet presAssocID="{D03B8B03-3391-C045-BC29-5455E00277B6}" presName="vert1" presStyleCnt="0"/>
      <dgm:spPr/>
    </dgm:pt>
  </dgm:ptLst>
  <dgm:cxnLst>
    <dgm:cxn modelId="{95006F05-A7E3-A045-BA1F-AF51F336AFBE}" srcId="{13045B8A-239C-6C42-9608-CE488E1E5200}" destId="{F510663D-BB0B-C54F-987A-02ABD166F04A}" srcOrd="1" destOrd="0" parTransId="{D3C62BE2-A41D-AE42-B1F4-7E0C60BDFD6D}" sibTransId="{34098C2A-6A99-164E-A4CB-35CD041911D2}"/>
    <dgm:cxn modelId="{B6340C4B-512B-3847-B7C0-B1C2AA99621B}" type="presOf" srcId="{F510663D-BB0B-C54F-987A-02ABD166F04A}" destId="{A46FB128-E622-9A4E-A722-43F331807B29}" srcOrd="0" destOrd="0" presId="urn:microsoft.com/office/officeart/2008/layout/LinedList"/>
    <dgm:cxn modelId="{62F2914C-94C5-DF41-9BEA-42D942DDDB1C}" type="presOf" srcId="{C1944885-81F3-5041-BA44-05016FE796B3}" destId="{41D81152-A276-7744-A867-CF5E4754B6C2}" srcOrd="0" destOrd="0" presId="urn:microsoft.com/office/officeart/2008/layout/LinedList"/>
    <dgm:cxn modelId="{3645929D-3334-7A4E-BC49-D65442514598}" type="presOf" srcId="{D03B8B03-3391-C045-BC29-5455E00277B6}" destId="{E9453F37-513E-5642-A907-01A8477F2EE2}" srcOrd="0" destOrd="0" presId="urn:microsoft.com/office/officeart/2008/layout/LinedList"/>
    <dgm:cxn modelId="{111492A3-C3A7-F244-B7AA-6FDC7C0A607F}" srcId="{13045B8A-239C-6C42-9608-CE488E1E5200}" destId="{1669F4DB-3FE8-4C47-9DEC-5A2579564348}" srcOrd="0" destOrd="0" parTransId="{4FEB9C1A-2072-6049-9DFE-CEC237FB436D}" sibTransId="{03F99BC3-5159-0045-85B7-220FFEBB3711}"/>
    <dgm:cxn modelId="{1FCD38A9-1734-DE4D-ACAC-7AD0306FFF7A}" srcId="{13045B8A-239C-6C42-9608-CE488E1E5200}" destId="{C1944885-81F3-5041-BA44-05016FE796B3}" srcOrd="2" destOrd="0" parTransId="{BCFBDF51-A60F-9B4D-97DD-5A415E5D7A78}" sibTransId="{FE376B25-F17B-3445-A191-55D95533C4EC}"/>
    <dgm:cxn modelId="{75F245AF-898E-5E42-91EE-226C72A009B7}" srcId="{13045B8A-239C-6C42-9608-CE488E1E5200}" destId="{D03B8B03-3391-C045-BC29-5455E00277B6}" srcOrd="3" destOrd="0" parTransId="{358F0591-8719-E441-A945-8DEB968A92CD}" sibTransId="{68B32821-8D73-1E45-AAC7-683690F013D9}"/>
    <dgm:cxn modelId="{BCD612C4-97C9-3447-94A0-5E98EFDAA2A6}" type="presOf" srcId="{1669F4DB-3FE8-4C47-9DEC-5A2579564348}" destId="{07FCD46A-A1E5-A340-B7E6-D39EE5AB87BF}" srcOrd="0" destOrd="0" presId="urn:microsoft.com/office/officeart/2008/layout/LinedList"/>
    <dgm:cxn modelId="{ADF5C9C7-6F73-1842-82D4-F0F81EFEA7B8}" type="presOf" srcId="{13045B8A-239C-6C42-9608-CE488E1E5200}" destId="{687008F6-9975-4440-99EB-65091AF99858}" srcOrd="0" destOrd="0" presId="urn:microsoft.com/office/officeart/2008/layout/LinedList"/>
    <dgm:cxn modelId="{23D3C674-791D-4D43-9912-78D64E1CB7C1}" type="presParOf" srcId="{687008F6-9975-4440-99EB-65091AF99858}" destId="{9F651002-A4A6-904B-A3CE-79E711B7B475}" srcOrd="0" destOrd="0" presId="urn:microsoft.com/office/officeart/2008/layout/LinedList"/>
    <dgm:cxn modelId="{2D29006A-C67C-8D42-A0B9-D2F49FE30003}" type="presParOf" srcId="{687008F6-9975-4440-99EB-65091AF99858}" destId="{D1762FE8-80F5-BE41-9334-B36E4866A5F0}" srcOrd="1" destOrd="0" presId="urn:microsoft.com/office/officeart/2008/layout/LinedList"/>
    <dgm:cxn modelId="{ADF2294C-D55D-A540-854A-606B773F4359}" type="presParOf" srcId="{D1762FE8-80F5-BE41-9334-B36E4866A5F0}" destId="{07FCD46A-A1E5-A340-B7E6-D39EE5AB87BF}" srcOrd="0" destOrd="0" presId="urn:microsoft.com/office/officeart/2008/layout/LinedList"/>
    <dgm:cxn modelId="{BB929934-E7EB-D24E-B658-3CF0E46EDA40}" type="presParOf" srcId="{D1762FE8-80F5-BE41-9334-B36E4866A5F0}" destId="{B531AB0C-1441-174C-9C8E-C9767CA89F52}" srcOrd="1" destOrd="0" presId="urn:microsoft.com/office/officeart/2008/layout/LinedList"/>
    <dgm:cxn modelId="{549C3FAD-14CC-8049-8710-5DEB787D8215}" type="presParOf" srcId="{687008F6-9975-4440-99EB-65091AF99858}" destId="{E09C5730-8D3E-D24F-A2AA-50B24EC3326A}" srcOrd="2" destOrd="0" presId="urn:microsoft.com/office/officeart/2008/layout/LinedList"/>
    <dgm:cxn modelId="{371B4C9D-5788-3348-AA97-C5D1E68D455D}" type="presParOf" srcId="{687008F6-9975-4440-99EB-65091AF99858}" destId="{27324767-CBDB-4F45-872E-23BFB6851822}" srcOrd="3" destOrd="0" presId="urn:microsoft.com/office/officeart/2008/layout/LinedList"/>
    <dgm:cxn modelId="{A4921262-6B0C-034F-8DF2-62081D468EAF}" type="presParOf" srcId="{27324767-CBDB-4F45-872E-23BFB6851822}" destId="{A46FB128-E622-9A4E-A722-43F331807B29}" srcOrd="0" destOrd="0" presId="urn:microsoft.com/office/officeart/2008/layout/LinedList"/>
    <dgm:cxn modelId="{0D9E177D-D256-7445-8248-476467EF302E}" type="presParOf" srcId="{27324767-CBDB-4F45-872E-23BFB6851822}" destId="{B7B5595C-5625-184B-B560-7FD7745EBAD2}" srcOrd="1" destOrd="0" presId="urn:microsoft.com/office/officeart/2008/layout/LinedList"/>
    <dgm:cxn modelId="{7135A6D9-009A-DD43-822F-EB0B4F520A00}" type="presParOf" srcId="{687008F6-9975-4440-99EB-65091AF99858}" destId="{DF35804C-8E75-7542-8FEF-E82763612D51}" srcOrd="4" destOrd="0" presId="urn:microsoft.com/office/officeart/2008/layout/LinedList"/>
    <dgm:cxn modelId="{CCB1D0F2-E808-FE48-9809-8D76A6E16BF8}" type="presParOf" srcId="{687008F6-9975-4440-99EB-65091AF99858}" destId="{17840F2B-8B6E-3F4B-8D0D-946492047C35}" srcOrd="5" destOrd="0" presId="urn:microsoft.com/office/officeart/2008/layout/LinedList"/>
    <dgm:cxn modelId="{1DA0010F-E999-474C-AD01-6B0D45DBCB24}" type="presParOf" srcId="{17840F2B-8B6E-3F4B-8D0D-946492047C35}" destId="{41D81152-A276-7744-A867-CF5E4754B6C2}" srcOrd="0" destOrd="0" presId="urn:microsoft.com/office/officeart/2008/layout/LinedList"/>
    <dgm:cxn modelId="{CE2538C5-1F12-674A-A07D-49FD2B6F00AA}" type="presParOf" srcId="{17840F2B-8B6E-3F4B-8D0D-946492047C35}" destId="{D128C7E0-5642-8240-A1DD-25B63DC9D883}" srcOrd="1" destOrd="0" presId="urn:microsoft.com/office/officeart/2008/layout/LinedList"/>
    <dgm:cxn modelId="{97A026C6-03EE-F74F-BBBF-6AD0ED771A0B}" type="presParOf" srcId="{687008F6-9975-4440-99EB-65091AF99858}" destId="{6D7771EF-1FCB-7740-BD14-8B2A5942D30F}" srcOrd="6" destOrd="0" presId="urn:microsoft.com/office/officeart/2008/layout/LinedList"/>
    <dgm:cxn modelId="{13A85436-8236-4149-BCC5-65426796B00C}" type="presParOf" srcId="{687008F6-9975-4440-99EB-65091AF99858}" destId="{DBA06E53-F4F7-094B-A007-ECD99AEB4C24}" srcOrd="7" destOrd="0" presId="urn:microsoft.com/office/officeart/2008/layout/LinedList"/>
    <dgm:cxn modelId="{AA06E8F4-F028-A345-B8F1-7465AC2E457B}" type="presParOf" srcId="{DBA06E53-F4F7-094B-A007-ECD99AEB4C24}" destId="{E9453F37-513E-5642-A907-01A8477F2EE2}" srcOrd="0" destOrd="0" presId="urn:microsoft.com/office/officeart/2008/layout/LinedList"/>
    <dgm:cxn modelId="{B8496F45-6912-B74F-B826-5BFDAD0094D3}" type="presParOf" srcId="{DBA06E53-F4F7-094B-A007-ECD99AEB4C24}" destId="{1ED4A8B5-B104-0F40-A680-8981DBF31B0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197C63D-6244-694B-903B-EC1CE2E216EE}" type="doc">
      <dgm:prSet loTypeId="urn:microsoft.com/office/officeart/2005/8/layout/vList2" loCatId="list" qsTypeId="urn:microsoft.com/office/officeart/2005/8/quickstyle/simple4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E9A3FEF6-7915-9B44-B474-919995098D6C}">
      <dgm:prSet/>
      <dgm:spPr/>
      <dgm:t>
        <a:bodyPr/>
        <a:lstStyle/>
        <a:p>
          <a:r>
            <a:rPr lang="en-US" dirty="0"/>
            <a:t>We find the association for the the word jimmy:</a:t>
          </a:r>
        </a:p>
      </dgm:t>
    </dgm:pt>
    <dgm:pt modelId="{47A69274-01D8-2045-BE3D-C1F0EDCEA7EA}" type="parTrans" cxnId="{23F3F33E-ACC1-A441-B440-D197863E387C}">
      <dgm:prSet/>
      <dgm:spPr/>
      <dgm:t>
        <a:bodyPr/>
        <a:lstStyle/>
        <a:p>
          <a:endParaRPr lang="en-US"/>
        </a:p>
      </dgm:t>
    </dgm:pt>
    <dgm:pt modelId="{B215B570-90DE-4E44-8E53-0CC013E99792}" type="sibTrans" cxnId="{23F3F33E-ACC1-A441-B440-D197863E387C}">
      <dgm:prSet/>
      <dgm:spPr/>
      <dgm:t>
        <a:bodyPr/>
        <a:lstStyle/>
        <a:p>
          <a:endParaRPr lang="en-US"/>
        </a:p>
      </dgm:t>
    </dgm:pt>
    <dgm:pt modelId="{F9C194B6-7FCD-BD4B-861B-8C912BEF4B12}">
      <dgm:prSet/>
      <dgm:spPr/>
      <dgm:t>
        <a:bodyPr/>
        <a:lstStyle/>
        <a:p>
          <a:r>
            <a:rPr lang="en-US"/>
            <a:t>When doing research, we find out that this was his inaugural game with the Miami Heats against the Hawks</a:t>
          </a:r>
        </a:p>
      </dgm:t>
    </dgm:pt>
    <dgm:pt modelId="{316E9A9E-38CF-4F4E-ACB5-6D4535D2DBE6}" type="parTrans" cxnId="{F10021DC-A96F-864D-8865-F22F104D2710}">
      <dgm:prSet/>
      <dgm:spPr/>
      <dgm:t>
        <a:bodyPr/>
        <a:lstStyle/>
        <a:p>
          <a:endParaRPr lang="en-US"/>
        </a:p>
      </dgm:t>
    </dgm:pt>
    <dgm:pt modelId="{6BC049DE-4DB8-9649-AF17-A46109764BBC}" type="sibTrans" cxnId="{F10021DC-A96F-864D-8865-F22F104D2710}">
      <dgm:prSet/>
      <dgm:spPr/>
      <dgm:t>
        <a:bodyPr/>
        <a:lstStyle/>
        <a:p>
          <a:endParaRPr lang="en-US"/>
        </a:p>
      </dgm:t>
    </dgm:pt>
    <dgm:pt modelId="{BD6E311A-2D33-F544-8A46-23F504E30263}">
      <dgm:prSet/>
      <dgm:spPr/>
      <dgm:t>
        <a:bodyPr/>
        <a:lstStyle/>
        <a:p>
          <a:r>
            <a:rPr lang="en-US" dirty="0"/>
            <a:t>He was the best player on this inaugural game being compared with magic Johnson  </a:t>
          </a:r>
        </a:p>
      </dgm:t>
    </dgm:pt>
    <dgm:pt modelId="{1C9B9FB7-2424-0E49-886D-F7A8C7AF2A95}" type="parTrans" cxnId="{7E546D11-C425-0C40-A135-574FC1D66DAD}">
      <dgm:prSet/>
      <dgm:spPr/>
      <dgm:t>
        <a:bodyPr/>
        <a:lstStyle/>
        <a:p>
          <a:endParaRPr lang="en-US"/>
        </a:p>
      </dgm:t>
    </dgm:pt>
    <dgm:pt modelId="{DD166282-8594-6644-A3B8-149F4D1057C9}" type="sibTrans" cxnId="{7E546D11-C425-0C40-A135-574FC1D66DAD}">
      <dgm:prSet/>
      <dgm:spPr/>
      <dgm:t>
        <a:bodyPr/>
        <a:lstStyle/>
        <a:p>
          <a:endParaRPr lang="en-US"/>
        </a:p>
      </dgm:t>
    </dgm:pt>
    <dgm:pt modelId="{7EAB5D59-FC78-F24F-9994-E77C5D5B3E7D}" type="pres">
      <dgm:prSet presAssocID="{1197C63D-6244-694B-903B-EC1CE2E216EE}" presName="linear" presStyleCnt="0">
        <dgm:presLayoutVars>
          <dgm:animLvl val="lvl"/>
          <dgm:resizeHandles val="exact"/>
        </dgm:presLayoutVars>
      </dgm:prSet>
      <dgm:spPr/>
    </dgm:pt>
    <dgm:pt modelId="{499594F0-73C2-3E42-9A10-BD5D52A2545F}" type="pres">
      <dgm:prSet presAssocID="{E9A3FEF6-7915-9B44-B474-919995098D6C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2BE9E9FD-D614-904B-B343-F856F8C0A9FD}" type="pres">
      <dgm:prSet presAssocID="{E9A3FEF6-7915-9B44-B474-919995098D6C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7E546D11-C425-0C40-A135-574FC1D66DAD}" srcId="{E9A3FEF6-7915-9B44-B474-919995098D6C}" destId="{BD6E311A-2D33-F544-8A46-23F504E30263}" srcOrd="1" destOrd="0" parTransId="{1C9B9FB7-2424-0E49-886D-F7A8C7AF2A95}" sibTransId="{DD166282-8594-6644-A3B8-149F4D1057C9}"/>
    <dgm:cxn modelId="{D7B66723-6C51-BF45-9784-16579C25B855}" type="presOf" srcId="{BD6E311A-2D33-F544-8A46-23F504E30263}" destId="{2BE9E9FD-D614-904B-B343-F856F8C0A9FD}" srcOrd="0" destOrd="1" presId="urn:microsoft.com/office/officeart/2005/8/layout/vList2"/>
    <dgm:cxn modelId="{23F3F33E-ACC1-A441-B440-D197863E387C}" srcId="{1197C63D-6244-694B-903B-EC1CE2E216EE}" destId="{E9A3FEF6-7915-9B44-B474-919995098D6C}" srcOrd="0" destOrd="0" parTransId="{47A69274-01D8-2045-BE3D-C1F0EDCEA7EA}" sibTransId="{B215B570-90DE-4E44-8E53-0CC013E99792}"/>
    <dgm:cxn modelId="{4D0D6570-584D-DF4A-B8F8-F15D2FB65AD6}" type="presOf" srcId="{F9C194B6-7FCD-BD4B-861B-8C912BEF4B12}" destId="{2BE9E9FD-D614-904B-B343-F856F8C0A9FD}" srcOrd="0" destOrd="0" presId="urn:microsoft.com/office/officeart/2005/8/layout/vList2"/>
    <dgm:cxn modelId="{CD020DC3-AD53-D547-9D02-6C39C8C553DF}" type="presOf" srcId="{1197C63D-6244-694B-903B-EC1CE2E216EE}" destId="{7EAB5D59-FC78-F24F-9994-E77C5D5B3E7D}" srcOrd="0" destOrd="0" presId="urn:microsoft.com/office/officeart/2005/8/layout/vList2"/>
    <dgm:cxn modelId="{F10021DC-A96F-864D-8865-F22F104D2710}" srcId="{E9A3FEF6-7915-9B44-B474-919995098D6C}" destId="{F9C194B6-7FCD-BD4B-861B-8C912BEF4B12}" srcOrd="0" destOrd="0" parTransId="{316E9A9E-38CF-4F4E-ACB5-6D4535D2DBE6}" sibTransId="{6BC049DE-4DB8-9649-AF17-A46109764BBC}"/>
    <dgm:cxn modelId="{F930A6DE-9DD7-2C46-BA6D-87DEB8C2B631}" type="presOf" srcId="{E9A3FEF6-7915-9B44-B474-919995098D6C}" destId="{499594F0-73C2-3E42-9A10-BD5D52A2545F}" srcOrd="0" destOrd="0" presId="urn:microsoft.com/office/officeart/2005/8/layout/vList2"/>
    <dgm:cxn modelId="{2BDFF596-8831-D441-B627-362BA21ED675}" type="presParOf" srcId="{7EAB5D59-FC78-F24F-9994-E77C5D5B3E7D}" destId="{499594F0-73C2-3E42-9A10-BD5D52A2545F}" srcOrd="0" destOrd="0" presId="urn:microsoft.com/office/officeart/2005/8/layout/vList2"/>
    <dgm:cxn modelId="{5C8F29B4-4D2D-B94C-8DEC-53B0DEDF31E8}" type="presParOf" srcId="{7EAB5D59-FC78-F24F-9994-E77C5D5B3E7D}" destId="{2BE9E9FD-D614-904B-B343-F856F8C0A9FD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E868A98-BA87-6642-87A8-EDD4C28EFDB3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147243A-6E78-E940-928A-122252486475}">
      <dgm:prSet/>
      <dgm:spPr/>
      <dgm:t>
        <a:bodyPr/>
        <a:lstStyle/>
        <a:p>
          <a:r>
            <a:rPr lang="en-US" dirty="0"/>
            <a:t>Analyzing the tweets, we notice games, points, blocks are  the most common word mention this is something expected</a:t>
          </a:r>
        </a:p>
      </dgm:t>
    </dgm:pt>
    <dgm:pt modelId="{D089BC52-8775-0A4B-86BF-753891AE0C26}" type="parTrans" cxnId="{13B4B126-2438-694F-9FAF-2EE4E67967A6}">
      <dgm:prSet/>
      <dgm:spPr/>
      <dgm:t>
        <a:bodyPr/>
        <a:lstStyle/>
        <a:p>
          <a:endParaRPr lang="en-US"/>
        </a:p>
      </dgm:t>
    </dgm:pt>
    <dgm:pt modelId="{A95B0CD8-6636-E24D-807B-E644E6FE3BBE}" type="sibTrans" cxnId="{13B4B126-2438-694F-9FAF-2EE4E67967A6}">
      <dgm:prSet/>
      <dgm:spPr/>
      <dgm:t>
        <a:bodyPr/>
        <a:lstStyle/>
        <a:p>
          <a:endParaRPr lang="en-US"/>
        </a:p>
      </dgm:t>
    </dgm:pt>
    <dgm:pt modelId="{5B8313D7-51DC-FA48-A18F-EAF5C595F551}">
      <dgm:prSet/>
      <dgm:spPr/>
      <dgm:t>
        <a:bodyPr/>
        <a:lstStyle/>
        <a:p>
          <a:r>
            <a:rPr lang="en-US" dirty="0"/>
            <a:t>We notice also some players names like </a:t>
          </a:r>
          <a:r>
            <a:rPr lang="en-US" dirty="0" err="1"/>
            <a:t>lebron</a:t>
          </a:r>
          <a:r>
            <a:rPr lang="en-US" dirty="0"/>
            <a:t>, </a:t>
          </a:r>
          <a:r>
            <a:rPr lang="en-US" dirty="0" err="1"/>
            <a:t>antohny</a:t>
          </a:r>
          <a:r>
            <a:rPr lang="en-US" dirty="0"/>
            <a:t>,</a:t>
          </a:r>
        </a:p>
      </dgm:t>
    </dgm:pt>
    <dgm:pt modelId="{D4D3C952-695B-6344-931C-99550E4D70D4}" type="parTrans" cxnId="{8065E734-EEDF-F545-A0E9-6F3D92228EDC}">
      <dgm:prSet/>
      <dgm:spPr/>
      <dgm:t>
        <a:bodyPr/>
        <a:lstStyle/>
        <a:p>
          <a:endParaRPr lang="en-US"/>
        </a:p>
      </dgm:t>
    </dgm:pt>
    <dgm:pt modelId="{8FF42647-3A47-4F4C-9148-996184D59776}" type="sibTrans" cxnId="{8065E734-EEDF-F545-A0E9-6F3D92228EDC}">
      <dgm:prSet/>
      <dgm:spPr/>
      <dgm:t>
        <a:bodyPr/>
        <a:lstStyle/>
        <a:p>
          <a:endParaRPr lang="en-US"/>
        </a:p>
      </dgm:t>
    </dgm:pt>
    <dgm:pt modelId="{5B69BBC5-E8A3-4A43-9C6A-A12B4558EAED}" type="pres">
      <dgm:prSet presAssocID="{CE868A98-BA87-6642-87A8-EDD4C28EFDB3}" presName="vert0" presStyleCnt="0">
        <dgm:presLayoutVars>
          <dgm:dir/>
          <dgm:animOne val="branch"/>
          <dgm:animLvl val="lvl"/>
        </dgm:presLayoutVars>
      </dgm:prSet>
      <dgm:spPr/>
    </dgm:pt>
    <dgm:pt modelId="{DF2CAE2E-AEC8-244C-BF9B-F7EDD8FDCC6B}" type="pres">
      <dgm:prSet presAssocID="{5147243A-6E78-E940-928A-122252486475}" presName="thickLine" presStyleLbl="alignNode1" presStyleIdx="0" presStyleCnt="2"/>
      <dgm:spPr/>
    </dgm:pt>
    <dgm:pt modelId="{1025B618-8C55-8945-8964-6B7A6508C735}" type="pres">
      <dgm:prSet presAssocID="{5147243A-6E78-E940-928A-122252486475}" presName="horz1" presStyleCnt="0"/>
      <dgm:spPr/>
    </dgm:pt>
    <dgm:pt modelId="{9ED5B59D-525E-C544-AB18-C6BA6BB0278A}" type="pres">
      <dgm:prSet presAssocID="{5147243A-6E78-E940-928A-122252486475}" presName="tx1" presStyleLbl="revTx" presStyleIdx="0" presStyleCnt="2"/>
      <dgm:spPr/>
    </dgm:pt>
    <dgm:pt modelId="{6428E3E2-41D7-4F45-9F77-9A01CA6E5E16}" type="pres">
      <dgm:prSet presAssocID="{5147243A-6E78-E940-928A-122252486475}" presName="vert1" presStyleCnt="0"/>
      <dgm:spPr/>
    </dgm:pt>
    <dgm:pt modelId="{815A0DD0-690C-3743-867A-77DD312E1D58}" type="pres">
      <dgm:prSet presAssocID="{5B8313D7-51DC-FA48-A18F-EAF5C595F551}" presName="thickLine" presStyleLbl="alignNode1" presStyleIdx="1" presStyleCnt="2"/>
      <dgm:spPr/>
    </dgm:pt>
    <dgm:pt modelId="{7AB7005D-F9A7-1C42-9A2F-2BD89C053B6C}" type="pres">
      <dgm:prSet presAssocID="{5B8313D7-51DC-FA48-A18F-EAF5C595F551}" presName="horz1" presStyleCnt="0"/>
      <dgm:spPr/>
    </dgm:pt>
    <dgm:pt modelId="{43911941-7CA7-7641-8BDF-1379D6B4DF06}" type="pres">
      <dgm:prSet presAssocID="{5B8313D7-51DC-FA48-A18F-EAF5C595F551}" presName="tx1" presStyleLbl="revTx" presStyleIdx="1" presStyleCnt="2"/>
      <dgm:spPr/>
    </dgm:pt>
    <dgm:pt modelId="{60F67DC9-543D-9549-8363-2F4A975D5ED0}" type="pres">
      <dgm:prSet presAssocID="{5B8313D7-51DC-FA48-A18F-EAF5C595F551}" presName="vert1" presStyleCnt="0"/>
      <dgm:spPr/>
    </dgm:pt>
  </dgm:ptLst>
  <dgm:cxnLst>
    <dgm:cxn modelId="{8B09DE0D-2F94-8041-BFEE-4235F2F0F047}" type="presOf" srcId="{CE868A98-BA87-6642-87A8-EDD4C28EFDB3}" destId="{5B69BBC5-E8A3-4A43-9C6A-A12B4558EAED}" srcOrd="0" destOrd="0" presId="urn:microsoft.com/office/officeart/2008/layout/LinedList"/>
    <dgm:cxn modelId="{13B4B126-2438-694F-9FAF-2EE4E67967A6}" srcId="{CE868A98-BA87-6642-87A8-EDD4C28EFDB3}" destId="{5147243A-6E78-E940-928A-122252486475}" srcOrd="0" destOrd="0" parTransId="{D089BC52-8775-0A4B-86BF-753891AE0C26}" sibTransId="{A95B0CD8-6636-E24D-807B-E644E6FE3BBE}"/>
    <dgm:cxn modelId="{8065E734-EEDF-F545-A0E9-6F3D92228EDC}" srcId="{CE868A98-BA87-6642-87A8-EDD4C28EFDB3}" destId="{5B8313D7-51DC-FA48-A18F-EAF5C595F551}" srcOrd="1" destOrd="0" parTransId="{D4D3C952-695B-6344-931C-99550E4D70D4}" sibTransId="{8FF42647-3A47-4F4C-9148-996184D59776}"/>
    <dgm:cxn modelId="{283A6437-913F-2B46-94C4-23E059BB1211}" type="presOf" srcId="{5B8313D7-51DC-FA48-A18F-EAF5C595F551}" destId="{43911941-7CA7-7641-8BDF-1379D6B4DF06}" srcOrd="0" destOrd="0" presId="urn:microsoft.com/office/officeart/2008/layout/LinedList"/>
    <dgm:cxn modelId="{301409A5-9D78-1246-863B-E392FF5F7C85}" type="presOf" srcId="{5147243A-6E78-E940-928A-122252486475}" destId="{9ED5B59D-525E-C544-AB18-C6BA6BB0278A}" srcOrd="0" destOrd="0" presId="urn:microsoft.com/office/officeart/2008/layout/LinedList"/>
    <dgm:cxn modelId="{80372683-468F-A342-AB83-7D7761F3846E}" type="presParOf" srcId="{5B69BBC5-E8A3-4A43-9C6A-A12B4558EAED}" destId="{DF2CAE2E-AEC8-244C-BF9B-F7EDD8FDCC6B}" srcOrd="0" destOrd="0" presId="urn:microsoft.com/office/officeart/2008/layout/LinedList"/>
    <dgm:cxn modelId="{BE7DCA67-4E92-B641-A04C-3CB7B4FFA373}" type="presParOf" srcId="{5B69BBC5-E8A3-4A43-9C6A-A12B4558EAED}" destId="{1025B618-8C55-8945-8964-6B7A6508C735}" srcOrd="1" destOrd="0" presId="urn:microsoft.com/office/officeart/2008/layout/LinedList"/>
    <dgm:cxn modelId="{106944C4-96A3-5348-A4FF-76D43C34A006}" type="presParOf" srcId="{1025B618-8C55-8945-8964-6B7A6508C735}" destId="{9ED5B59D-525E-C544-AB18-C6BA6BB0278A}" srcOrd="0" destOrd="0" presId="urn:microsoft.com/office/officeart/2008/layout/LinedList"/>
    <dgm:cxn modelId="{9BFB8A39-F8B1-1942-9CBF-E288D90B7EA6}" type="presParOf" srcId="{1025B618-8C55-8945-8964-6B7A6508C735}" destId="{6428E3E2-41D7-4F45-9F77-9A01CA6E5E16}" srcOrd="1" destOrd="0" presId="urn:microsoft.com/office/officeart/2008/layout/LinedList"/>
    <dgm:cxn modelId="{AEE60905-F4B3-6343-95EC-9585D3215132}" type="presParOf" srcId="{5B69BBC5-E8A3-4A43-9C6A-A12B4558EAED}" destId="{815A0DD0-690C-3743-867A-77DD312E1D58}" srcOrd="2" destOrd="0" presId="urn:microsoft.com/office/officeart/2008/layout/LinedList"/>
    <dgm:cxn modelId="{8DD694FB-A1C2-E64F-98F2-7D937874B98D}" type="presParOf" srcId="{5B69BBC5-E8A3-4A43-9C6A-A12B4558EAED}" destId="{7AB7005D-F9A7-1C42-9A2F-2BD89C053B6C}" srcOrd="3" destOrd="0" presId="urn:microsoft.com/office/officeart/2008/layout/LinedList"/>
    <dgm:cxn modelId="{826AC31F-EE12-E042-8E49-6354345F39E8}" type="presParOf" srcId="{7AB7005D-F9A7-1C42-9A2F-2BD89C053B6C}" destId="{43911941-7CA7-7641-8BDF-1379D6B4DF06}" srcOrd="0" destOrd="0" presId="urn:microsoft.com/office/officeart/2008/layout/LinedList"/>
    <dgm:cxn modelId="{F2C5E53D-DF5F-0F42-B2E9-0921B041DC26}" type="presParOf" srcId="{7AB7005D-F9A7-1C42-9A2F-2BD89C053B6C}" destId="{60F67DC9-543D-9549-8363-2F4A975D5ED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5127628-73A5-1949-9835-1247BC2831A0}" type="doc">
      <dgm:prSet loTypeId="urn:microsoft.com/office/officeart/2008/layout/LinedList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2C08F122-244E-F14F-BF5E-B0DA6F1BC96D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Antony Carmelo is the most mention player</a:t>
          </a:r>
        </a:p>
      </dgm:t>
    </dgm:pt>
    <dgm:pt modelId="{EAB698C6-34AE-C34B-82EC-1C73AF1AF760}" type="parTrans" cxnId="{4F57EF2F-09C1-C241-AA88-FCBFE93F754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99CBF3F-8763-014D-A288-89C8BBC0B29D}" type="sibTrans" cxnId="{4F57EF2F-09C1-C241-AA88-FCBFE93F754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41336D2-6F35-E345-B828-CEDECDB368AB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It was his inaugural game with the Portland Trail blazer against the pelicans</a:t>
          </a:r>
        </a:p>
      </dgm:t>
    </dgm:pt>
    <dgm:pt modelId="{38AC890A-7E04-B646-9C6D-72458DB96445}" type="parTrans" cxnId="{612D31DC-E7FE-B94F-B74A-6C5549AAF6F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A7D4AFD-9DCE-B540-8885-E5662091F56F}" type="sibTrans" cxnId="{612D31DC-E7FE-B94F-B74A-6C5549AAF6FF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F5027A1-B9DE-7049-9AA2-580D3E3B94D0}" type="pres">
      <dgm:prSet presAssocID="{85127628-73A5-1949-9835-1247BC2831A0}" presName="vert0" presStyleCnt="0">
        <dgm:presLayoutVars>
          <dgm:dir/>
          <dgm:animOne val="branch"/>
          <dgm:animLvl val="lvl"/>
        </dgm:presLayoutVars>
      </dgm:prSet>
      <dgm:spPr/>
    </dgm:pt>
    <dgm:pt modelId="{F4BB8784-A61D-A24E-81BF-519F8339FC80}" type="pres">
      <dgm:prSet presAssocID="{2C08F122-244E-F14F-BF5E-B0DA6F1BC96D}" presName="thickLine" presStyleLbl="alignNode1" presStyleIdx="0" presStyleCnt="2"/>
      <dgm:spPr/>
    </dgm:pt>
    <dgm:pt modelId="{29AFEEDA-D039-E541-B625-79EB1459C0D7}" type="pres">
      <dgm:prSet presAssocID="{2C08F122-244E-F14F-BF5E-B0DA6F1BC96D}" presName="horz1" presStyleCnt="0"/>
      <dgm:spPr/>
    </dgm:pt>
    <dgm:pt modelId="{A61223D6-D7EF-E848-A84B-87CB78912E23}" type="pres">
      <dgm:prSet presAssocID="{2C08F122-244E-F14F-BF5E-B0DA6F1BC96D}" presName="tx1" presStyleLbl="revTx" presStyleIdx="0" presStyleCnt="2"/>
      <dgm:spPr/>
    </dgm:pt>
    <dgm:pt modelId="{96FFFEE4-5B72-6242-BEFA-F9CD26FDC6D2}" type="pres">
      <dgm:prSet presAssocID="{2C08F122-244E-F14F-BF5E-B0DA6F1BC96D}" presName="vert1" presStyleCnt="0"/>
      <dgm:spPr/>
    </dgm:pt>
    <dgm:pt modelId="{9900377D-4257-E446-B7E1-B49958FCA9E9}" type="pres">
      <dgm:prSet presAssocID="{641336D2-6F35-E345-B828-CEDECDB368AB}" presName="thickLine" presStyleLbl="alignNode1" presStyleIdx="1" presStyleCnt="2"/>
      <dgm:spPr/>
    </dgm:pt>
    <dgm:pt modelId="{38B23760-F4A3-A242-9125-06B2DED9B119}" type="pres">
      <dgm:prSet presAssocID="{641336D2-6F35-E345-B828-CEDECDB368AB}" presName="horz1" presStyleCnt="0"/>
      <dgm:spPr/>
    </dgm:pt>
    <dgm:pt modelId="{2561630D-2AE2-984C-B24D-D2C3A8F09158}" type="pres">
      <dgm:prSet presAssocID="{641336D2-6F35-E345-B828-CEDECDB368AB}" presName="tx1" presStyleLbl="revTx" presStyleIdx="1" presStyleCnt="2"/>
      <dgm:spPr/>
    </dgm:pt>
    <dgm:pt modelId="{3C393530-6B58-074F-9238-1E8DE29436A4}" type="pres">
      <dgm:prSet presAssocID="{641336D2-6F35-E345-B828-CEDECDB368AB}" presName="vert1" presStyleCnt="0"/>
      <dgm:spPr/>
    </dgm:pt>
  </dgm:ptLst>
  <dgm:cxnLst>
    <dgm:cxn modelId="{4F57EF2F-09C1-C241-AA88-FCBFE93F7544}" srcId="{85127628-73A5-1949-9835-1247BC2831A0}" destId="{2C08F122-244E-F14F-BF5E-B0DA6F1BC96D}" srcOrd="0" destOrd="0" parTransId="{EAB698C6-34AE-C34B-82EC-1C73AF1AF760}" sibTransId="{899CBF3F-8763-014D-A288-89C8BBC0B29D}"/>
    <dgm:cxn modelId="{8A651A30-CAFF-9D4E-B378-4E6E12775C64}" type="presOf" srcId="{641336D2-6F35-E345-B828-CEDECDB368AB}" destId="{2561630D-2AE2-984C-B24D-D2C3A8F09158}" srcOrd="0" destOrd="0" presId="urn:microsoft.com/office/officeart/2008/layout/LinedList"/>
    <dgm:cxn modelId="{EC590244-5608-B947-9685-F85E0CEE5EBB}" type="presOf" srcId="{85127628-73A5-1949-9835-1247BC2831A0}" destId="{FF5027A1-B9DE-7049-9AA2-580D3E3B94D0}" srcOrd="0" destOrd="0" presId="urn:microsoft.com/office/officeart/2008/layout/LinedList"/>
    <dgm:cxn modelId="{030663B9-2B73-9642-9FA2-DE50565A2C7F}" type="presOf" srcId="{2C08F122-244E-F14F-BF5E-B0DA6F1BC96D}" destId="{A61223D6-D7EF-E848-A84B-87CB78912E23}" srcOrd="0" destOrd="0" presId="urn:microsoft.com/office/officeart/2008/layout/LinedList"/>
    <dgm:cxn modelId="{612D31DC-E7FE-B94F-B74A-6C5549AAF6FF}" srcId="{85127628-73A5-1949-9835-1247BC2831A0}" destId="{641336D2-6F35-E345-B828-CEDECDB368AB}" srcOrd="1" destOrd="0" parTransId="{38AC890A-7E04-B646-9C6D-72458DB96445}" sibTransId="{EA7D4AFD-9DCE-B540-8885-E5662091F56F}"/>
    <dgm:cxn modelId="{A6807286-1BD8-9849-8A12-3121FE3B0E88}" type="presParOf" srcId="{FF5027A1-B9DE-7049-9AA2-580D3E3B94D0}" destId="{F4BB8784-A61D-A24E-81BF-519F8339FC80}" srcOrd="0" destOrd="0" presId="urn:microsoft.com/office/officeart/2008/layout/LinedList"/>
    <dgm:cxn modelId="{F8B1FDE2-77CC-A44C-90C3-4631592445A7}" type="presParOf" srcId="{FF5027A1-B9DE-7049-9AA2-580D3E3B94D0}" destId="{29AFEEDA-D039-E541-B625-79EB1459C0D7}" srcOrd="1" destOrd="0" presId="urn:microsoft.com/office/officeart/2008/layout/LinedList"/>
    <dgm:cxn modelId="{9D94466D-9DFD-BB4D-AACB-C40E1D83537E}" type="presParOf" srcId="{29AFEEDA-D039-E541-B625-79EB1459C0D7}" destId="{A61223D6-D7EF-E848-A84B-87CB78912E23}" srcOrd="0" destOrd="0" presId="urn:microsoft.com/office/officeart/2008/layout/LinedList"/>
    <dgm:cxn modelId="{94B7F2A7-68D2-9047-8C13-F08D6C93E235}" type="presParOf" srcId="{29AFEEDA-D039-E541-B625-79EB1459C0D7}" destId="{96FFFEE4-5B72-6242-BEFA-F9CD26FDC6D2}" srcOrd="1" destOrd="0" presId="urn:microsoft.com/office/officeart/2008/layout/LinedList"/>
    <dgm:cxn modelId="{35D12289-7EF5-D94D-8067-A128944A112B}" type="presParOf" srcId="{FF5027A1-B9DE-7049-9AA2-580D3E3B94D0}" destId="{9900377D-4257-E446-B7E1-B49958FCA9E9}" srcOrd="2" destOrd="0" presId="urn:microsoft.com/office/officeart/2008/layout/LinedList"/>
    <dgm:cxn modelId="{13E2389A-2E2C-B548-9C48-88721B6AD036}" type="presParOf" srcId="{FF5027A1-B9DE-7049-9AA2-580D3E3B94D0}" destId="{38B23760-F4A3-A242-9125-06B2DED9B119}" srcOrd="3" destOrd="0" presId="urn:microsoft.com/office/officeart/2008/layout/LinedList"/>
    <dgm:cxn modelId="{C44FEE5D-C0F3-F54B-A182-929FB1D60462}" type="presParOf" srcId="{38B23760-F4A3-A242-9125-06B2DED9B119}" destId="{2561630D-2AE2-984C-B24D-D2C3A8F09158}" srcOrd="0" destOrd="0" presId="urn:microsoft.com/office/officeart/2008/layout/LinedList"/>
    <dgm:cxn modelId="{C4EEE36E-B159-7E45-976E-89723B57D622}" type="presParOf" srcId="{38B23760-F4A3-A242-9125-06B2DED9B119}" destId="{3C393530-6B58-074F-9238-1E8DE29436A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E868A98-BA87-6642-87A8-EDD4C28EFDB3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147243A-6E78-E940-928A-122252486475}">
      <dgm:prSet/>
      <dgm:spPr/>
      <dgm:t>
        <a:bodyPr/>
        <a:lstStyle/>
        <a:p>
          <a:r>
            <a:rPr lang="en-US" dirty="0"/>
            <a:t>Analyzing the tweets, we notice games, points, blocks are  the most common word mention this is something expected</a:t>
          </a:r>
        </a:p>
      </dgm:t>
    </dgm:pt>
    <dgm:pt modelId="{D089BC52-8775-0A4B-86BF-753891AE0C26}" type="parTrans" cxnId="{13B4B126-2438-694F-9FAF-2EE4E67967A6}">
      <dgm:prSet/>
      <dgm:spPr/>
      <dgm:t>
        <a:bodyPr/>
        <a:lstStyle/>
        <a:p>
          <a:endParaRPr lang="en-US"/>
        </a:p>
      </dgm:t>
    </dgm:pt>
    <dgm:pt modelId="{A95B0CD8-6636-E24D-807B-E644E6FE3BBE}" type="sibTrans" cxnId="{13B4B126-2438-694F-9FAF-2EE4E67967A6}">
      <dgm:prSet/>
      <dgm:spPr/>
      <dgm:t>
        <a:bodyPr/>
        <a:lstStyle/>
        <a:p>
          <a:endParaRPr lang="en-US"/>
        </a:p>
      </dgm:t>
    </dgm:pt>
    <dgm:pt modelId="{5B8313D7-51DC-FA48-A18F-EAF5C595F551}">
      <dgm:prSet/>
      <dgm:spPr/>
      <dgm:t>
        <a:bodyPr/>
        <a:lstStyle/>
        <a:p>
          <a:r>
            <a:rPr lang="en-US" dirty="0"/>
            <a:t>We notice also some players names like </a:t>
          </a:r>
          <a:r>
            <a:rPr lang="en-US" dirty="0" err="1"/>
            <a:t>lebron</a:t>
          </a:r>
          <a:r>
            <a:rPr lang="en-US" dirty="0"/>
            <a:t>, </a:t>
          </a:r>
          <a:r>
            <a:rPr lang="en-US" dirty="0" err="1"/>
            <a:t>kawhi</a:t>
          </a:r>
          <a:endParaRPr lang="en-US" dirty="0"/>
        </a:p>
      </dgm:t>
    </dgm:pt>
    <dgm:pt modelId="{D4D3C952-695B-6344-931C-99550E4D70D4}" type="parTrans" cxnId="{8065E734-EEDF-F545-A0E9-6F3D92228EDC}">
      <dgm:prSet/>
      <dgm:spPr/>
      <dgm:t>
        <a:bodyPr/>
        <a:lstStyle/>
        <a:p>
          <a:endParaRPr lang="en-US"/>
        </a:p>
      </dgm:t>
    </dgm:pt>
    <dgm:pt modelId="{8FF42647-3A47-4F4C-9148-996184D59776}" type="sibTrans" cxnId="{8065E734-EEDF-F545-A0E9-6F3D92228EDC}">
      <dgm:prSet/>
      <dgm:spPr/>
      <dgm:t>
        <a:bodyPr/>
        <a:lstStyle/>
        <a:p>
          <a:endParaRPr lang="en-US"/>
        </a:p>
      </dgm:t>
    </dgm:pt>
    <dgm:pt modelId="{66B60D22-DD09-3243-881C-272AF6CE114A}">
      <dgm:prSet/>
      <dgm:spPr/>
      <dgm:t>
        <a:bodyPr/>
        <a:lstStyle/>
        <a:p>
          <a:r>
            <a:rPr lang="en-US" dirty="0"/>
            <a:t>An finally because of the season the word Christmas for the Christmas games</a:t>
          </a:r>
        </a:p>
      </dgm:t>
    </dgm:pt>
    <dgm:pt modelId="{CD4BAD49-F744-A742-82D2-940EA1BB40A3}" type="parTrans" cxnId="{F668FFA6-1FD6-A443-BE40-ECD5BE420C89}">
      <dgm:prSet/>
      <dgm:spPr/>
      <dgm:t>
        <a:bodyPr/>
        <a:lstStyle/>
        <a:p>
          <a:endParaRPr lang="en-US"/>
        </a:p>
      </dgm:t>
    </dgm:pt>
    <dgm:pt modelId="{7173B917-629E-D545-A1F3-11FCAF38E77F}" type="sibTrans" cxnId="{F668FFA6-1FD6-A443-BE40-ECD5BE420C89}">
      <dgm:prSet/>
      <dgm:spPr/>
      <dgm:t>
        <a:bodyPr/>
        <a:lstStyle/>
        <a:p>
          <a:endParaRPr lang="en-US"/>
        </a:p>
      </dgm:t>
    </dgm:pt>
    <dgm:pt modelId="{5B69BBC5-E8A3-4A43-9C6A-A12B4558EAED}" type="pres">
      <dgm:prSet presAssocID="{CE868A98-BA87-6642-87A8-EDD4C28EFDB3}" presName="vert0" presStyleCnt="0">
        <dgm:presLayoutVars>
          <dgm:dir/>
          <dgm:animOne val="branch"/>
          <dgm:animLvl val="lvl"/>
        </dgm:presLayoutVars>
      </dgm:prSet>
      <dgm:spPr/>
    </dgm:pt>
    <dgm:pt modelId="{DF2CAE2E-AEC8-244C-BF9B-F7EDD8FDCC6B}" type="pres">
      <dgm:prSet presAssocID="{5147243A-6E78-E940-928A-122252486475}" presName="thickLine" presStyleLbl="alignNode1" presStyleIdx="0" presStyleCnt="3"/>
      <dgm:spPr/>
    </dgm:pt>
    <dgm:pt modelId="{1025B618-8C55-8945-8964-6B7A6508C735}" type="pres">
      <dgm:prSet presAssocID="{5147243A-6E78-E940-928A-122252486475}" presName="horz1" presStyleCnt="0"/>
      <dgm:spPr/>
    </dgm:pt>
    <dgm:pt modelId="{9ED5B59D-525E-C544-AB18-C6BA6BB0278A}" type="pres">
      <dgm:prSet presAssocID="{5147243A-6E78-E940-928A-122252486475}" presName="tx1" presStyleLbl="revTx" presStyleIdx="0" presStyleCnt="3"/>
      <dgm:spPr/>
    </dgm:pt>
    <dgm:pt modelId="{6428E3E2-41D7-4F45-9F77-9A01CA6E5E16}" type="pres">
      <dgm:prSet presAssocID="{5147243A-6E78-E940-928A-122252486475}" presName="vert1" presStyleCnt="0"/>
      <dgm:spPr/>
    </dgm:pt>
    <dgm:pt modelId="{815A0DD0-690C-3743-867A-77DD312E1D58}" type="pres">
      <dgm:prSet presAssocID="{5B8313D7-51DC-FA48-A18F-EAF5C595F551}" presName="thickLine" presStyleLbl="alignNode1" presStyleIdx="1" presStyleCnt="3"/>
      <dgm:spPr/>
    </dgm:pt>
    <dgm:pt modelId="{7AB7005D-F9A7-1C42-9A2F-2BD89C053B6C}" type="pres">
      <dgm:prSet presAssocID="{5B8313D7-51DC-FA48-A18F-EAF5C595F551}" presName="horz1" presStyleCnt="0"/>
      <dgm:spPr/>
    </dgm:pt>
    <dgm:pt modelId="{43911941-7CA7-7641-8BDF-1379D6B4DF06}" type="pres">
      <dgm:prSet presAssocID="{5B8313D7-51DC-FA48-A18F-EAF5C595F551}" presName="tx1" presStyleLbl="revTx" presStyleIdx="1" presStyleCnt="3"/>
      <dgm:spPr/>
    </dgm:pt>
    <dgm:pt modelId="{60F67DC9-543D-9549-8363-2F4A975D5ED0}" type="pres">
      <dgm:prSet presAssocID="{5B8313D7-51DC-FA48-A18F-EAF5C595F551}" presName="vert1" presStyleCnt="0"/>
      <dgm:spPr/>
    </dgm:pt>
    <dgm:pt modelId="{EDA7AC30-FA62-7B42-BE0E-A3E5FCDDEAFF}" type="pres">
      <dgm:prSet presAssocID="{66B60D22-DD09-3243-881C-272AF6CE114A}" presName="thickLine" presStyleLbl="alignNode1" presStyleIdx="2" presStyleCnt="3"/>
      <dgm:spPr/>
    </dgm:pt>
    <dgm:pt modelId="{59A6EC45-5C94-C341-ADB6-C316CE35342C}" type="pres">
      <dgm:prSet presAssocID="{66B60D22-DD09-3243-881C-272AF6CE114A}" presName="horz1" presStyleCnt="0"/>
      <dgm:spPr/>
    </dgm:pt>
    <dgm:pt modelId="{C85E2664-EE1D-6248-96CC-B5049AFA09E1}" type="pres">
      <dgm:prSet presAssocID="{66B60D22-DD09-3243-881C-272AF6CE114A}" presName="tx1" presStyleLbl="revTx" presStyleIdx="2" presStyleCnt="3"/>
      <dgm:spPr/>
    </dgm:pt>
    <dgm:pt modelId="{9FA5FE80-91A9-E543-96A8-3BD61B68814E}" type="pres">
      <dgm:prSet presAssocID="{66B60D22-DD09-3243-881C-272AF6CE114A}" presName="vert1" presStyleCnt="0"/>
      <dgm:spPr/>
    </dgm:pt>
  </dgm:ptLst>
  <dgm:cxnLst>
    <dgm:cxn modelId="{8B09DE0D-2F94-8041-BFEE-4235F2F0F047}" type="presOf" srcId="{CE868A98-BA87-6642-87A8-EDD4C28EFDB3}" destId="{5B69BBC5-E8A3-4A43-9C6A-A12B4558EAED}" srcOrd="0" destOrd="0" presId="urn:microsoft.com/office/officeart/2008/layout/LinedList"/>
    <dgm:cxn modelId="{13B4B126-2438-694F-9FAF-2EE4E67967A6}" srcId="{CE868A98-BA87-6642-87A8-EDD4C28EFDB3}" destId="{5147243A-6E78-E940-928A-122252486475}" srcOrd="0" destOrd="0" parTransId="{D089BC52-8775-0A4B-86BF-753891AE0C26}" sibTransId="{A95B0CD8-6636-E24D-807B-E644E6FE3BBE}"/>
    <dgm:cxn modelId="{8065E734-EEDF-F545-A0E9-6F3D92228EDC}" srcId="{CE868A98-BA87-6642-87A8-EDD4C28EFDB3}" destId="{5B8313D7-51DC-FA48-A18F-EAF5C595F551}" srcOrd="1" destOrd="0" parTransId="{D4D3C952-695B-6344-931C-99550E4D70D4}" sibTransId="{8FF42647-3A47-4F4C-9148-996184D59776}"/>
    <dgm:cxn modelId="{283A6437-913F-2B46-94C4-23E059BB1211}" type="presOf" srcId="{5B8313D7-51DC-FA48-A18F-EAF5C595F551}" destId="{43911941-7CA7-7641-8BDF-1379D6B4DF06}" srcOrd="0" destOrd="0" presId="urn:microsoft.com/office/officeart/2008/layout/LinedList"/>
    <dgm:cxn modelId="{53FA2D4B-88F7-1449-BC2A-111DC449496F}" type="presOf" srcId="{66B60D22-DD09-3243-881C-272AF6CE114A}" destId="{C85E2664-EE1D-6248-96CC-B5049AFA09E1}" srcOrd="0" destOrd="0" presId="urn:microsoft.com/office/officeart/2008/layout/LinedList"/>
    <dgm:cxn modelId="{301409A5-9D78-1246-863B-E392FF5F7C85}" type="presOf" srcId="{5147243A-6E78-E940-928A-122252486475}" destId="{9ED5B59D-525E-C544-AB18-C6BA6BB0278A}" srcOrd="0" destOrd="0" presId="urn:microsoft.com/office/officeart/2008/layout/LinedList"/>
    <dgm:cxn modelId="{F668FFA6-1FD6-A443-BE40-ECD5BE420C89}" srcId="{CE868A98-BA87-6642-87A8-EDD4C28EFDB3}" destId="{66B60D22-DD09-3243-881C-272AF6CE114A}" srcOrd="2" destOrd="0" parTransId="{CD4BAD49-F744-A742-82D2-940EA1BB40A3}" sibTransId="{7173B917-629E-D545-A1F3-11FCAF38E77F}"/>
    <dgm:cxn modelId="{80372683-468F-A342-AB83-7D7761F3846E}" type="presParOf" srcId="{5B69BBC5-E8A3-4A43-9C6A-A12B4558EAED}" destId="{DF2CAE2E-AEC8-244C-BF9B-F7EDD8FDCC6B}" srcOrd="0" destOrd="0" presId="urn:microsoft.com/office/officeart/2008/layout/LinedList"/>
    <dgm:cxn modelId="{BE7DCA67-4E92-B641-A04C-3CB7B4FFA373}" type="presParOf" srcId="{5B69BBC5-E8A3-4A43-9C6A-A12B4558EAED}" destId="{1025B618-8C55-8945-8964-6B7A6508C735}" srcOrd="1" destOrd="0" presId="urn:microsoft.com/office/officeart/2008/layout/LinedList"/>
    <dgm:cxn modelId="{106944C4-96A3-5348-A4FF-76D43C34A006}" type="presParOf" srcId="{1025B618-8C55-8945-8964-6B7A6508C735}" destId="{9ED5B59D-525E-C544-AB18-C6BA6BB0278A}" srcOrd="0" destOrd="0" presId="urn:microsoft.com/office/officeart/2008/layout/LinedList"/>
    <dgm:cxn modelId="{9BFB8A39-F8B1-1942-9CBF-E288D90B7EA6}" type="presParOf" srcId="{1025B618-8C55-8945-8964-6B7A6508C735}" destId="{6428E3E2-41D7-4F45-9F77-9A01CA6E5E16}" srcOrd="1" destOrd="0" presId="urn:microsoft.com/office/officeart/2008/layout/LinedList"/>
    <dgm:cxn modelId="{AEE60905-F4B3-6343-95EC-9585D3215132}" type="presParOf" srcId="{5B69BBC5-E8A3-4A43-9C6A-A12B4558EAED}" destId="{815A0DD0-690C-3743-867A-77DD312E1D58}" srcOrd="2" destOrd="0" presId="urn:microsoft.com/office/officeart/2008/layout/LinedList"/>
    <dgm:cxn modelId="{8DD694FB-A1C2-E64F-98F2-7D937874B98D}" type="presParOf" srcId="{5B69BBC5-E8A3-4A43-9C6A-A12B4558EAED}" destId="{7AB7005D-F9A7-1C42-9A2F-2BD89C053B6C}" srcOrd="3" destOrd="0" presId="urn:microsoft.com/office/officeart/2008/layout/LinedList"/>
    <dgm:cxn modelId="{826AC31F-EE12-E042-8E49-6354345F39E8}" type="presParOf" srcId="{7AB7005D-F9A7-1C42-9A2F-2BD89C053B6C}" destId="{43911941-7CA7-7641-8BDF-1379D6B4DF06}" srcOrd="0" destOrd="0" presId="urn:microsoft.com/office/officeart/2008/layout/LinedList"/>
    <dgm:cxn modelId="{F2C5E53D-DF5F-0F42-B2E9-0921B041DC26}" type="presParOf" srcId="{7AB7005D-F9A7-1C42-9A2F-2BD89C053B6C}" destId="{60F67DC9-543D-9549-8363-2F4A975D5ED0}" srcOrd="1" destOrd="0" presId="urn:microsoft.com/office/officeart/2008/layout/LinedList"/>
    <dgm:cxn modelId="{FBED794B-2501-5F41-AD81-9C080963F1F2}" type="presParOf" srcId="{5B69BBC5-E8A3-4A43-9C6A-A12B4558EAED}" destId="{EDA7AC30-FA62-7B42-BE0E-A3E5FCDDEAFF}" srcOrd="4" destOrd="0" presId="urn:microsoft.com/office/officeart/2008/layout/LinedList"/>
    <dgm:cxn modelId="{4B858E6A-22EA-1F4F-B8C9-D6E3190C8E89}" type="presParOf" srcId="{5B69BBC5-E8A3-4A43-9C6A-A12B4558EAED}" destId="{59A6EC45-5C94-C341-ADB6-C316CE35342C}" srcOrd="5" destOrd="0" presId="urn:microsoft.com/office/officeart/2008/layout/LinedList"/>
    <dgm:cxn modelId="{04C37929-4407-A543-9F07-E6EFC0173C77}" type="presParOf" srcId="{59A6EC45-5C94-C341-ADB6-C316CE35342C}" destId="{C85E2664-EE1D-6248-96CC-B5049AFA09E1}" srcOrd="0" destOrd="0" presId="urn:microsoft.com/office/officeart/2008/layout/LinedList"/>
    <dgm:cxn modelId="{DB5C9F49-D7DE-0648-8DAD-3EE30D864BED}" type="presParOf" srcId="{59A6EC45-5C94-C341-ADB6-C316CE35342C}" destId="{9FA5FE80-91A9-E543-96A8-3BD61B68814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5127628-73A5-1949-9835-1247BC2831A0}" type="doc">
      <dgm:prSet loTypeId="urn:microsoft.com/office/officeart/2008/layout/LinedList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2C08F122-244E-F14F-BF5E-B0DA6F1BC96D}">
      <dgm:prSet/>
      <dgm:spPr/>
      <dgm:t>
        <a:bodyPr/>
        <a:lstStyle/>
        <a:p>
          <a:r>
            <a:rPr lang="en-US" dirty="0"/>
            <a:t>Kawhi Leonard is the most mention player and also power ranking since it is the end of the year</a:t>
          </a:r>
        </a:p>
      </dgm:t>
    </dgm:pt>
    <dgm:pt modelId="{EAB698C6-34AE-C34B-82EC-1C73AF1AF760}" type="parTrans" cxnId="{4F57EF2F-09C1-C241-AA88-FCBFE93F7544}">
      <dgm:prSet/>
      <dgm:spPr/>
      <dgm:t>
        <a:bodyPr/>
        <a:lstStyle/>
        <a:p>
          <a:endParaRPr lang="en-US"/>
        </a:p>
      </dgm:t>
    </dgm:pt>
    <dgm:pt modelId="{899CBF3F-8763-014D-A288-89C8BBC0B29D}" type="sibTrans" cxnId="{4F57EF2F-09C1-C241-AA88-FCBFE93F7544}">
      <dgm:prSet/>
      <dgm:spPr/>
      <dgm:t>
        <a:bodyPr/>
        <a:lstStyle/>
        <a:p>
          <a:endParaRPr lang="en-US"/>
        </a:p>
      </dgm:t>
    </dgm:pt>
    <dgm:pt modelId="{641336D2-6F35-E345-B828-CEDECDB368AB}">
      <dgm:prSet/>
      <dgm:spPr/>
      <dgm:t>
        <a:bodyPr/>
        <a:lstStyle/>
        <a:p>
          <a:r>
            <a:rPr lang="en-US" dirty="0"/>
            <a:t>The Christmas games against the lakers(Lebron) was the most commented on the month</a:t>
          </a:r>
        </a:p>
      </dgm:t>
    </dgm:pt>
    <dgm:pt modelId="{38AC890A-7E04-B646-9C6D-72458DB96445}" type="parTrans" cxnId="{612D31DC-E7FE-B94F-B74A-6C5549AAF6FF}">
      <dgm:prSet/>
      <dgm:spPr/>
      <dgm:t>
        <a:bodyPr/>
        <a:lstStyle/>
        <a:p>
          <a:endParaRPr lang="en-US"/>
        </a:p>
      </dgm:t>
    </dgm:pt>
    <dgm:pt modelId="{EA7D4AFD-9DCE-B540-8885-E5662091F56F}" type="sibTrans" cxnId="{612D31DC-E7FE-B94F-B74A-6C5549AAF6FF}">
      <dgm:prSet/>
      <dgm:spPr/>
      <dgm:t>
        <a:bodyPr/>
        <a:lstStyle/>
        <a:p>
          <a:endParaRPr lang="en-US"/>
        </a:p>
      </dgm:t>
    </dgm:pt>
    <dgm:pt modelId="{6BCAE5FA-63CA-8740-AC7D-7592A6D2B1EF}" type="pres">
      <dgm:prSet presAssocID="{85127628-73A5-1949-9835-1247BC2831A0}" presName="vert0" presStyleCnt="0">
        <dgm:presLayoutVars>
          <dgm:dir/>
          <dgm:animOne val="branch"/>
          <dgm:animLvl val="lvl"/>
        </dgm:presLayoutVars>
      </dgm:prSet>
      <dgm:spPr/>
    </dgm:pt>
    <dgm:pt modelId="{2B298831-5106-F342-85D4-AA140492CC84}" type="pres">
      <dgm:prSet presAssocID="{2C08F122-244E-F14F-BF5E-B0DA6F1BC96D}" presName="thickLine" presStyleLbl="alignNode1" presStyleIdx="0" presStyleCnt="2"/>
      <dgm:spPr/>
    </dgm:pt>
    <dgm:pt modelId="{2559B5B8-C51F-D044-AAE8-2BEC76191216}" type="pres">
      <dgm:prSet presAssocID="{2C08F122-244E-F14F-BF5E-B0DA6F1BC96D}" presName="horz1" presStyleCnt="0"/>
      <dgm:spPr/>
    </dgm:pt>
    <dgm:pt modelId="{B654E0F8-E62C-BE48-8B58-F7E86734BE3B}" type="pres">
      <dgm:prSet presAssocID="{2C08F122-244E-F14F-BF5E-B0DA6F1BC96D}" presName="tx1" presStyleLbl="revTx" presStyleIdx="0" presStyleCnt="2"/>
      <dgm:spPr/>
    </dgm:pt>
    <dgm:pt modelId="{A5ACB695-54A6-5B4A-9BD5-3430B9DBC0F2}" type="pres">
      <dgm:prSet presAssocID="{2C08F122-244E-F14F-BF5E-B0DA6F1BC96D}" presName="vert1" presStyleCnt="0"/>
      <dgm:spPr/>
    </dgm:pt>
    <dgm:pt modelId="{297B0C3F-D641-4641-BD2B-01EB6828063E}" type="pres">
      <dgm:prSet presAssocID="{641336D2-6F35-E345-B828-CEDECDB368AB}" presName="thickLine" presStyleLbl="alignNode1" presStyleIdx="1" presStyleCnt="2"/>
      <dgm:spPr/>
    </dgm:pt>
    <dgm:pt modelId="{103D2B36-DD44-3A40-B90F-5C1D25640069}" type="pres">
      <dgm:prSet presAssocID="{641336D2-6F35-E345-B828-CEDECDB368AB}" presName="horz1" presStyleCnt="0"/>
      <dgm:spPr/>
    </dgm:pt>
    <dgm:pt modelId="{79BC5C65-E85F-654A-A352-DA043D01573A}" type="pres">
      <dgm:prSet presAssocID="{641336D2-6F35-E345-B828-CEDECDB368AB}" presName="tx1" presStyleLbl="revTx" presStyleIdx="1" presStyleCnt="2"/>
      <dgm:spPr/>
    </dgm:pt>
    <dgm:pt modelId="{FE47350A-6C23-2046-ADA5-0ADF26309254}" type="pres">
      <dgm:prSet presAssocID="{641336D2-6F35-E345-B828-CEDECDB368AB}" presName="vert1" presStyleCnt="0"/>
      <dgm:spPr/>
    </dgm:pt>
  </dgm:ptLst>
  <dgm:cxnLst>
    <dgm:cxn modelId="{4F57EF2F-09C1-C241-AA88-FCBFE93F7544}" srcId="{85127628-73A5-1949-9835-1247BC2831A0}" destId="{2C08F122-244E-F14F-BF5E-B0DA6F1BC96D}" srcOrd="0" destOrd="0" parTransId="{EAB698C6-34AE-C34B-82EC-1C73AF1AF760}" sibTransId="{899CBF3F-8763-014D-A288-89C8BBC0B29D}"/>
    <dgm:cxn modelId="{13E5E135-CF0D-5144-8FBC-8565161DF5A4}" type="presOf" srcId="{2C08F122-244E-F14F-BF5E-B0DA6F1BC96D}" destId="{B654E0F8-E62C-BE48-8B58-F7E86734BE3B}" srcOrd="0" destOrd="0" presId="urn:microsoft.com/office/officeart/2008/layout/LinedList"/>
    <dgm:cxn modelId="{507EB25A-B396-1143-BA14-8FB2A1292F5C}" type="presOf" srcId="{85127628-73A5-1949-9835-1247BC2831A0}" destId="{6BCAE5FA-63CA-8740-AC7D-7592A6D2B1EF}" srcOrd="0" destOrd="0" presId="urn:microsoft.com/office/officeart/2008/layout/LinedList"/>
    <dgm:cxn modelId="{F0A62EDA-E05F-A442-BE3C-DFCF895E4390}" type="presOf" srcId="{641336D2-6F35-E345-B828-CEDECDB368AB}" destId="{79BC5C65-E85F-654A-A352-DA043D01573A}" srcOrd="0" destOrd="0" presId="urn:microsoft.com/office/officeart/2008/layout/LinedList"/>
    <dgm:cxn modelId="{612D31DC-E7FE-B94F-B74A-6C5549AAF6FF}" srcId="{85127628-73A5-1949-9835-1247BC2831A0}" destId="{641336D2-6F35-E345-B828-CEDECDB368AB}" srcOrd="1" destOrd="0" parTransId="{38AC890A-7E04-B646-9C6D-72458DB96445}" sibTransId="{EA7D4AFD-9DCE-B540-8885-E5662091F56F}"/>
    <dgm:cxn modelId="{100FD9DA-2E47-0448-A604-C6E3A00A274D}" type="presParOf" srcId="{6BCAE5FA-63CA-8740-AC7D-7592A6D2B1EF}" destId="{2B298831-5106-F342-85D4-AA140492CC84}" srcOrd="0" destOrd="0" presId="urn:microsoft.com/office/officeart/2008/layout/LinedList"/>
    <dgm:cxn modelId="{E93467E1-B512-2349-B636-5220483138B3}" type="presParOf" srcId="{6BCAE5FA-63CA-8740-AC7D-7592A6D2B1EF}" destId="{2559B5B8-C51F-D044-AAE8-2BEC76191216}" srcOrd="1" destOrd="0" presId="urn:microsoft.com/office/officeart/2008/layout/LinedList"/>
    <dgm:cxn modelId="{3F8A631D-8A0A-3949-8B3F-35DF57A95DE4}" type="presParOf" srcId="{2559B5B8-C51F-D044-AAE8-2BEC76191216}" destId="{B654E0F8-E62C-BE48-8B58-F7E86734BE3B}" srcOrd="0" destOrd="0" presId="urn:microsoft.com/office/officeart/2008/layout/LinedList"/>
    <dgm:cxn modelId="{9DA41BD5-8BCB-D142-9DF5-9F4575F58F66}" type="presParOf" srcId="{2559B5B8-C51F-D044-AAE8-2BEC76191216}" destId="{A5ACB695-54A6-5B4A-9BD5-3430B9DBC0F2}" srcOrd="1" destOrd="0" presId="urn:microsoft.com/office/officeart/2008/layout/LinedList"/>
    <dgm:cxn modelId="{F7CCBF0A-A9A8-7241-9214-D99EB9E09972}" type="presParOf" srcId="{6BCAE5FA-63CA-8740-AC7D-7592A6D2B1EF}" destId="{297B0C3F-D641-4641-BD2B-01EB6828063E}" srcOrd="2" destOrd="0" presId="urn:microsoft.com/office/officeart/2008/layout/LinedList"/>
    <dgm:cxn modelId="{B789733E-03AA-5F47-B79A-89C043F03A9D}" type="presParOf" srcId="{6BCAE5FA-63CA-8740-AC7D-7592A6D2B1EF}" destId="{103D2B36-DD44-3A40-B90F-5C1D25640069}" srcOrd="3" destOrd="0" presId="urn:microsoft.com/office/officeart/2008/layout/LinedList"/>
    <dgm:cxn modelId="{7D1001C8-610F-4543-B6A3-1C0DC17C9378}" type="presParOf" srcId="{103D2B36-DD44-3A40-B90F-5C1D25640069}" destId="{79BC5C65-E85F-654A-A352-DA043D01573A}" srcOrd="0" destOrd="0" presId="urn:microsoft.com/office/officeart/2008/layout/LinedList"/>
    <dgm:cxn modelId="{B9BC8AE3-0BA0-8948-A28B-5099A63B9DDF}" type="presParOf" srcId="{103D2B36-DD44-3A40-B90F-5C1D25640069}" destId="{FE47350A-6C23-2046-ADA5-0ADF2630925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3922EDC-428F-534F-8A8A-9C821A34819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98C21DF-EE95-A54F-888F-F0CCC7D18A06}">
      <dgm:prSet/>
      <dgm:spPr/>
      <dgm:t>
        <a:bodyPr/>
        <a:lstStyle/>
        <a:p>
          <a:r>
            <a:rPr lang="en-US"/>
            <a:t>•To allocate resources, my recommendation is to increase advertising on live broadcasting platforms like ESPN, Hulu, or youtube; these trends can be found on most every month analyze</a:t>
          </a:r>
        </a:p>
      </dgm:t>
    </dgm:pt>
    <dgm:pt modelId="{4188E462-E192-3242-8023-B34D2CFCE4EB}" type="parTrans" cxnId="{ECD5CA72-1A70-AD44-85F5-19BCE1E63C21}">
      <dgm:prSet/>
      <dgm:spPr/>
      <dgm:t>
        <a:bodyPr/>
        <a:lstStyle/>
        <a:p>
          <a:endParaRPr lang="en-US"/>
        </a:p>
      </dgm:t>
    </dgm:pt>
    <dgm:pt modelId="{74A73F0C-7997-3740-AF6B-2445D396D839}" type="sibTrans" cxnId="{ECD5CA72-1A70-AD44-85F5-19BCE1E63C21}">
      <dgm:prSet/>
      <dgm:spPr/>
      <dgm:t>
        <a:bodyPr/>
        <a:lstStyle/>
        <a:p>
          <a:endParaRPr lang="en-US"/>
        </a:p>
      </dgm:t>
    </dgm:pt>
    <dgm:pt modelId="{90C02D01-65DA-9246-B514-A3A5D7A54778}">
      <dgm:prSet/>
      <dgm:spPr/>
      <dgm:t>
        <a:bodyPr/>
        <a:lstStyle/>
        <a:p>
          <a:r>
            <a:rPr lang="en-US"/>
            <a:t>•The launch of edition jerseys; for example, in December for Miami heats player Dwayne Wade makes a lot of buzz on the fans, making it a trend. Also, the word jerseys appear almost every month. This kind of advertising is useful since it is one of the leading products of Nike.</a:t>
          </a:r>
        </a:p>
      </dgm:t>
    </dgm:pt>
    <dgm:pt modelId="{9C08A702-45C0-9246-A63D-760EDF0081DD}" type="parTrans" cxnId="{F26C6654-3759-1F43-895D-57E801514B7A}">
      <dgm:prSet/>
      <dgm:spPr/>
      <dgm:t>
        <a:bodyPr/>
        <a:lstStyle/>
        <a:p>
          <a:endParaRPr lang="en-US"/>
        </a:p>
      </dgm:t>
    </dgm:pt>
    <dgm:pt modelId="{41BB6D55-A05F-A046-BA72-546870C5BA1B}" type="sibTrans" cxnId="{F26C6654-3759-1F43-895D-57E801514B7A}">
      <dgm:prSet/>
      <dgm:spPr/>
      <dgm:t>
        <a:bodyPr/>
        <a:lstStyle/>
        <a:p>
          <a:endParaRPr lang="en-US"/>
        </a:p>
      </dgm:t>
    </dgm:pt>
    <dgm:pt modelId="{B2A49506-3A7C-6848-92E1-4CF3AB3524FD}">
      <dgm:prSet/>
      <dgm:spPr/>
      <dgm:t>
        <a:bodyPr/>
        <a:lstStyle/>
        <a:p>
          <a:r>
            <a:rPr lang="en-US"/>
            <a:t>•Sponsors players when changing teams, there is always great expectation on the performance of new players on their inaugural team, which can bring a lot of publicity to the brand</a:t>
          </a:r>
        </a:p>
      </dgm:t>
    </dgm:pt>
    <dgm:pt modelId="{47D3E7E5-8A04-C645-A480-BB60B36E9151}" type="parTrans" cxnId="{6C9B57CC-40BD-EE4A-BC11-9AB74356C2B7}">
      <dgm:prSet/>
      <dgm:spPr/>
      <dgm:t>
        <a:bodyPr/>
        <a:lstStyle/>
        <a:p>
          <a:endParaRPr lang="en-US"/>
        </a:p>
      </dgm:t>
    </dgm:pt>
    <dgm:pt modelId="{6C1592AC-F3C7-B746-A0A1-E7B1A3E60225}" type="sibTrans" cxnId="{6C9B57CC-40BD-EE4A-BC11-9AB74356C2B7}">
      <dgm:prSet/>
      <dgm:spPr/>
      <dgm:t>
        <a:bodyPr/>
        <a:lstStyle/>
        <a:p>
          <a:endParaRPr lang="en-US"/>
        </a:p>
      </dgm:t>
    </dgm:pt>
    <dgm:pt modelId="{7AFA28FC-4F75-6441-AE6F-1B8F6D3FD380}">
      <dgm:prSet/>
      <dgm:spPr/>
      <dgm:t>
        <a:bodyPr/>
        <a:lstStyle/>
        <a:p>
          <a:r>
            <a:rPr lang="en-US"/>
            <a:t>•Focus on big games related to main events like the lakers' Christmas game against the clippers, which capture the trends.</a:t>
          </a:r>
        </a:p>
      </dgm:t>
    </dgm:pt>
    <dgm:pt modelId="{2E29276B-C740-8D48-9A9F-00B2D5895B82}" type="parTrans" cxnId="{B60D4268-FD70-A643-A78B-7C3DF791F0C1}">
      <dgm:prSet/>
      <dgm:spPr/>
      <dgm:t>
        <a:bodyPr/>
        <a:lstStyle/>
        <a:p>
          <a:endParaRPr lang="en-US"/>
        </a:p>
      </dgm:t>
    </dgm:pt>
    <dgm:pt modelId="{BD326609-1736-2D44-8B62-23D4CF737F78}" type="sibTrans" cxnId="{B60D4268-FD70-A643-A78B-7C3DF791F0C1}">
      <dgm:prSet/>
      <dgm:spPr/>
      <dgm:t>
        <a:bodyPr/>
        <a:lstStyle/>
        <a:p>
          <a:endParaRPr lang="en-US"/>
        </a:p>
      </dgm:t>
    </dgm:pt>
    <dgm:pt modelId="{B56D2860-A033-AF4D-ABA7-7CFD341DEAA3}" type="pres">
      <dgm:prSet presAssocID="{23922EDC-428F-534F-8A8A-9C821A34819A}" presName="vert0" presStyleCnt="0">
        <dgm:presLayoutVars>
          <dgm:dir/>
          <dgm:animOne val="branch"/>
          <dgm:animLvl val="lvl"/>
        </dgm:presLayoutVars>
      </dgm:prSet>
      <dgm:spPr/>
    </dgm:pt>
    <dgm:pt modelId="{38041FCE-8FFF-DA4E-AD51-0C3109804028}" type="pres">
      <dgm:prSet presAssocID="{298C21DF-EE95-A54F-888F-F0CCC7D18A06}" presName="thickLine" presStyleLbl="alignNode1" presStyleIdx="0" presStyleCnt="4"/>
      <dgm:spPr/>
    </dgm:pt>
    <dgm:pt modelId="{C5311B50-B525-E141-A239-6C75D9F618DD}" type="pres">
      <dgm:prSet presAssocID="{298C21DF-EE95-A54F-888F-F0CCC7D18A06}" presName="horz1" presStyleCnt="0"/>
      <dgm:spPr/>
    </dgm:pt>
    <dgm:pt modelId="{F279E063-119A-6740-A4CA-B123B96F1DC1}" type="pres">
      <dgm:prSet presAssocID="{298C21DF-EE95-A54F-888F-F0CCC7D18A06}" presName="tx1" presStyleLbl="revTx" presStyleIdx="0" presStyleCnt="4"/>
      <dgm:spPr/>
    </dgm:pt>
    <dgm:pt modelId="{D0B1C064-3A6B-DB4E-BC8E-187721FC4833}" type="pres">
      <dgm:prSet presAssocID="{298C21DF-EE95-A54F-888F-F0CCC7D18A06}" presName="vert1" presStyleCnt="0"/>
      <dgm:spPr/>
    </dgm:pt>
    <dgm:pt modelId="{D43DF3E0-3671-9646-8FCB-B8D0A21682BD}" type="pres">
      <dgm:prSet presAssocID="{90C02D01-65DA-9246-B514-A3A5D7A54778}" presName="thickLine" presStyleLbl="alignNode1" presStyleIdx="1" presStyleCnt="4"/>
      <dgm:spPr/>
    </dgm:pt>
    <dgm:pt modelId="{A3DA2C37-738D-7541-8F2F-92833EEAFF4E}" type="pres">
      <dgm:prSet presAssocID="{90C02D01-65DA-9246-B514-A3A5D7A54778}" presName="horz1" presStyleCnt="0"/>
      <dgm:spPr/>
    </dgm:pt>
    <dgm:pt modelId="{18F77131-6EF0-094E-9F98-E111DE4D416B}" type="pres">
      <dgm:prSet presAssocID="{90C02D01-65DA-9246-B514-A3A5D7A54778}" presName="tx1" presStyleLbl="revTx" presStyleIdx="1" presStyleCnt="4"/>
      <dgm:spPr/>
    </dgm:pt>
    <dgm:pt modelId="{247B0913-C32F-9340-8B36-3B6B31AD7B21}" type="pres">
      <dgm:prSet presAssocID="{90C02D01-65DA-9246-B514-A3A5D7A54778}" presName="vert1" presStyleCnt="0"/>
      <dgm:spPr/>
    </dgm:pt>
    <dgm:pt modelId="{EF110C1A-1C44-7148-8093-1F68417F5818}" type="pres">
      <dgm:prSet presAssocID="{B2A49506-3A7C-6848-92E1-4CF3AB3524FD}" presName="thickLine" presStyleLbl="alignNode1" presStyleIdx="2" presStyleCnt="4"/>
      <dgm:spPr/>
    </dgm:pt>
    <dgm:pt modelId="{CFEBF5C4-52D0-6148-A2E3-42A95A714A47}" type="pres">
      <dgm:prSet presAssocID="{B2A49506-3A7C-6848-92E1-4CF3AB3524FD}" presName="horz1" presStyleCnt="0"/>
      <dgm:spPr/>
    </dgm:pt>
    <dgm:pt modelId="{3EB4AAD8-1654-A14D-86A9-F32D33C64328}" type="pres">
      <dgm:prSet presAssocID="{B2A49506-3A7C-6848-92E1-4CF3AB3524FD}" presName="tx1" presStyleLbl="revTx" presStyleIdx="2" presStyleCnt="4"/>
      <dgm:spPr/>
    </dgm:pt>
    <dgm:pt modelId="{A2BFD981-2361-5743-8986-AEAB77D70B59}" type="pres">
      <dgm:prSet presAssocID="{B2A49506-3A7C-6848-92E1-4CF3AB3524FD}" presName="vert1" presStyleCnt="0"/>
      <dgm:spPr/>
    </dgm:pt>
    <dgm:pt modelId="{D30AA53C-9C89-0240-A870-33CCF5C36A53}" type="pres">
      <dgm:prSet presAssocID="{7AFA28FC-4F75-6441-AE6F-1B8F6D3FD380}" presName="thickLine" presStyleLbl="alignNode1" presStyleIdx="3" presStyleCnt="4"/>
      <dgm:spPr/>
    </dgm:pt>
    <dgm:pt modelId="{AD48ADE7-6D61-7F4E-9009-233D63B0B8A4}" type="pres">
      <dgm:prSet presAssocID="{7AFA28FC-4F75-6441-AE6F-1B8F6D3FD380}" presName="horz1" presStyleCnt="0"/>
      <dgm:spPr/>
    </dgm:pt>
    <dgm:pt modelId="{0E842DED-A83D-284C-9DB1-6E10797A1253}" type="pres">
      <dgm:prSet presAssocID="{7AFA28FC-4F75-6441-AE6F-1B8F6D3FD380}" presName="tx1" presStyleLbl="revTx" presStyleIdx="3" presStyleCnt="4"/>
      <dgm:spPr/>
    </dgm:pt>
    <dgm:pt modelId="{1D45E555-2C76-8242-ABEF-52F20C64E22C}" type="pres">
      <dgm:prSet presAssocID="{7AFA28FC-4F75-6441-AE6F-1B8F6D3FD380}" presName="vert1" presStyleCnt="0"/>
      <dgm:spPr/>
    </dgm:pt>
  </dgm:ptLst>
  <dgm:cxnLst>
    <dgm:cxn modelId="{F26C6654-3759-1F43-895D-57E801514B7A}" srcId="{23922EDC-428F-534F-8A8A-9C821A34819A}" destId="{90C02D01-65DA-9246-B514-A3A5D7A54778}" srcOrd="1" destOrd="0" parTransId="{9C08A702-45C0-9246-A63D-760EDF0081DD}" sibTransId="{41BB6D55-A05F-A046-BA72-546870C5BA1B}"/>
    <dgm:cxn modelId="{236EE465-9243-EB40-851B-8F970BB8520A}" type="presOf" srcId="{23922EDC-428F-534F-8A8A-9C821A34819A}" destId="{B56D2860-A033-AF4D-ABA7-7CFD341DEAA3}" srcOrd="0" destOrd="0" presId="urn:microsoft.com/office/officeart/2008/layout/LinedList"/>
    <dgm:cxn modelId="{B60D4268-FD70-A643-A78B-7C3DF791F0C1}" srcId="{23922EDC-428F-534F-8A8A-9C821A34819A}" destId="{7AFA28FC-4F75-6441-AE6F-1B8F6D3FD380}" srcOrd="3" destOrd="0" parTransId="{2E29276B-C740-8D48-9A9F-00B2D5895B82}" sibTransId="{BD326609-1736-2D44-8B62-23D4CF737F78}"/>
    <dgm:cxn modelId="{ECD5CA72-1A70-AD44-85F5-19BCE1E63C21}" srcId="{23922EDC-428F-534F-8A8A-9C821A34819A}" destId="{298C21DF-EE95-A54F-888F-F0CCC7D18A06}" srcOrd="0" destOrd="0" parTransId="{4188E462-E192-3242-8023-B34D2CFCE4EB}" sibTransId="{74A73F0C-7997-3740-AF6B-2445D396D839}"/>
    <dgm:cxn modelId="{542BDD77-8579-6748-8B94-6057A2CFAB06}" type="presOf" srcId="{90C02D01-65DA-9246-B514-A3A5D7A54778}" destId="{18F77131-6EF0-094E-9F98-E111DE4D416B}" srcOrd="0" destOrd="0" presId="urn:microsoft.com/office/officeart/2008/layout/LinedList"/>
    <dgm:cxn modelId="{8AF96394-BA84-4441-9BD9-6D2D7DCB9B64}" type="presOf" srcId="{7AFA28FC-4F75-6441-AE6F-1B8F6D3FD380}" destId="{0E842DED-A83D-284C-9DB1-6E10797A1253}" srcOrd="0" destOrd="0" presId="urn:microsoft.com/office/officeart/2008/layout/LinedList"/>
    <dgm:cxn modelId="{5E7A1BA2-0BD9-7949-890C-F708FFE3EAB8}" type="presOf" srcId="{298C21DF-EE95-A54F-888F-F0CCC7D18A06}" destId="{F279E063-119A-6740-A4CA-B123B96F1DC1}" srcOrd="0" destOrd="0" presId="urn:microsoft.com/office/officeart/2008/layout/LinedList"/>
    <dgm:cxn modelId="{6C9B57CC-40BD-EE4A-BC11-9AB74356C2B7}" srcId="{23922EDC-428F-534F-8A8A-9C821A34819A}" destId="{B2A49506-3A7C-6848-92E1-4CF3AB3524FD}" srcOrd="2" destOrd="0" parTransId="{47D3E7E5-8A04-C645-A480-BB60B36E9151}" sibTransId="{6C1592AC-F3C7-B746-A0A1-E7B1A3E60225}"/>
    <dgm:cxn modelId="{46E5A7E9-6ED9-1E48-BE68-B44EDF36712A}" type="presOf" srcId="{B2A49506-3A7C-6848-92E1-4CF3AB3524FD}" destId="{3EB4AAD8-1654-A14D-86A9-F32D33C64328}" srcOrd="0" destOrd="0" presId="urn:microsoft.com/office/officeart/2008/layout/LinedList"/>
    <dgm:cxn modelId="{5051F659-B6BD-AB49-A018-1A6269B05277}" type="presParOf" srcId="{B56D2860-A033-AF4D-ABA7-7CFD341DEAA3}" destId="{38041FCE-8FFF-DA4E-AD51-0C3109804028}" srcOrd="0" destOrd="0" presId="urn:microsoft.com/office/officeart/2008/layout/LinedList"/>
    <dgm:cxn modelId="{95AECF49-B82C-5745-9F50-9654A767C163}" type="presParOf" srcId="{B56D2860-A033-AF4D-ABA7-7CFD341DEAA3}" destId="{C5311B50-B525-E141-A239-6C75D9F618DD}" srcOrd="1" destOrd="0" presId="urn:microsoft.com/office/officeart/2008/layout/LinedList"/>
    <dgm:cxn modelId="{4FAC7B20-1D1F-1045-9408-32C9C17664F9}" type="presParOf" srcId="{C5311B50-B525-E141-A239-6C75D9F618DD}" destId="{F279E063-119A-6740-A4CA-B123B96F1DC1}" srcOrd="0" destOrd="0" presId="urn:microsoft.com/office/officeart/2008/layout/LinedList"/>
    <dgm:cxn modelId="{4D3A78B8-C5C0-3746-B835-C6DB0BF07266}" type="presParOf" srcId="{C5311B50-B525-E141-A239-6C75D9F618DD}" destId="{D0B1C064-3A6B-DB4E-BC8E-187721FC4833}" srcOrd="1" destOrd="0" presId="urn:microsoft.com/office/officeart/2008/layout/LinedList"/>
    <dgm:cxn modelId="{921ED403-38A4-504F-8AC3-20E543273DE3}" type="presParOf" srcId="{B56D2860-A033-AF4D-ABA7-7CFD341DEAA3}" destId="{D43DF3E0-3671-9646-8FCB-B8D0A21682BD}" srcOrd="2" destOrd="0" presId="urn:microsoft.com/office/officeart/2008/layout/LinedList"/>
    <dgm:cxn modelId="{25E2F356-71F6-044B-967A-7919217FB422}" type="presParOf" srcId="{B56D2860-A033-AF4D-ABA7-7CFD341DEAA3}" destId="{A3DA2C37-738D-7541-8F2F-92833EEAFF4E}" srcOrd="3" destOrd="0" presId="urn:microsoft.com/office/officeart/2008/layout/LinedList"/>
    <dgm:cxn modelId="{2154B64A-54DF-224B-A884-DB959C105188}" type="presParOf" srcId="{A3DA2C37-738D-7541-8F2F-92833EEAFF4E}" destId="{18F77131-6EF0-094E-9F98-E111DE4D416B}" srcOrd="0" destOrd="0" presId="urn:microsoft.com/office/officeart/2008/layout/LinedList"/>
    <dgm:cxn modelId="{4BC03522-2633-FC45-A8AC-1F5CB7221E04}" type="presParOf" srcId="{A3DA2C37-738D-7541-8F2F-92833EEAFF4E}" destId="{247B0913-C32F-9340-8B36-3B6B31AD7B21}" srcOrd="1" destOrd="0" presId="urn:microsoft.com/office/officeart/2008/layout/LinedList"/>
    <dgm:cxn modelId="{C567DBEF-5A7E-BF48-A797-F692AA78A22C}" type="presParOf" srcId="{B56D2860-A033-AF4D-ABA7-7CFD341DEAA3}" destId="{EF110C1A-1C44-7148-8093-1F68417F5818}" srcOrd="4" destOrd="0" presId="urn:microsoft.com/office/officeart/2008/layout/LinedList"/>
    <dgm:cxn modelId="{FAF4FE6C-26EA-B04D-8B37-1083DCCCA5E6}" type="presParOf" srcId="{B56D2860-A033-AF4D-ABA7-7CFD341DEAA3}" destId="{CFEBF5C4-52D0-6148-A2E3-42A95A714A47}" srcOrd="5" destOrd="0" presId="urn:microsoft.com/office/officeart/2008/layout/LinedList"/>
    <dgm:cxn modelId="{E1670BAA-96B7-A040-9614-45F922F64DF9}" type="presParOf" srcId="{CFEBF5C4-52D0-6148-A2E3-42A95A714A47}" destId="{3EB4AAD8-1654-A14D-86A9-F32D33C64328}" srcOrd="0" destOrd="0" presId="urn:microsoft.com/office/officeart/2008/layout/LinedList"/>
    <dgm:cxn modelId="{E31749DF-15A9-1E44-A0EF-DDCE4D0A97CA}" type="presParOf" srcId="{CFEBF5C4-52D0-6148-A2E3-42A95A714A47}" destId="{A2BFD981-2361-5743-8986-AEAB77D70B59}" srcOrd="1" destOrd="0" presId="urn:microsoft.com/office/officeart/2008/layout/LinedList"/>
    <dgm:cxn modelId="{A3B0DFC8-07B5-CD4D-A60D-15E6C81AF8AB}" type="presParOf" srcId="{B56D2860-A033-AF4D-ABA7-7CFD341DEAA3}" destId="{D30AA53C-9C89-0240-A870-33CCF5C36A53}" srcOrd="6" destOrd="0" presId="urn:microsoft.com/office/officeart/2008/layout/LinedList"/>
    <dgm:cxn modelId="{A0D8A277-02E6-E54D-8E39-928D6E1528E6}" type="presParOf" srcId="{B56D2860-A033-AF4D-ABA7-7CFD341DEAA3}" destId="{AD48ADE7-6D61-7F4E-9009-233D63B0B8A4}" srcOrd="7" destOrd="0" presId="urn:microsoft.com/office/officeart/2008/layout/LinedList"/>
    <dgm:cxn modelId="{3D80F6E9-7DA5-8F46-AF2E-B1CB2AD7FFDD}" type="presParOf" srcId="{AD48ADE7-6D61-7F4E-9009-233D63B0B8A4}" destId="{0E842DED-A83D-284C-9DB1-6E10797A1253}" srcOrd="0" destOrd="0" presId="urn:microsoft.com/office/officeart/2008/layout/LinedList"/>
    <dgm:cxn modelId="{BED711D6-203E-E24E-BF1D-6C4CBF379274}" type="presParOf" srcId="{AD48ADE7-6D61-7F4E-9009-233D63B0B8A4}" destId="{1D45E555-2C76-8242-ABEF-52F20C64E2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E71077-2E10-5D40-8171-B702077436A4}">
      <dsp:nvSpPr>
        <dsp:cNvPr id="0" name=""/>
        <dsp:cNvSpPr/>
      </dsp:nvSpPr>
      <dsp:spPr>
        <a:xfrm>
          <a:off x="0" y="2124"/>
          <a:ext cx="623962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CA12FA-B4FA-E448-B900-2AFE35DECAD1}">
      <dsp:nvSpPr>
        <dsp:cNvPr id="0" name=""/>
        <dsp:cNvSpPr/>
      </dsp:nvSpPr>
      <dsp:spPr>
        <a:xfrm>
          <a:off x="0" y="2124"/>
          <a:ext cx="6239629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The </a:t>
          </a:r>
          <a:r>
            <a:rPr lang="en-US" sz="2200" kern="1200" dirty="0"/>
            <a:t>files provided contain more the 45k tweets, which means more than one million characters per month to analyze, which translates into a significant amount of processing power.</a:t>
          </a:r>
        </a:p>
      </dsp:txBody>
      <dsp:txXfrm>
        <a:off x="0" y="2124"/>
        <a:ext cx="6239629" cy="1449029"/>
      </dsp:txXfrm>
    </dsp:sp>
    <dsp:sp modelId="{CF26ABCD-0DE3-6840-B6B4-9108EBBE130F}">
      <dsp:nvSpPr>
        <dsp:cNvPr id="0" name=""/>
        <dsp:cNvSpPr/>
      </dsp:nvSpPr>
      <dsp:spPr>
        <a:xfrm>
          <a:off x="0" y="1451154"/>
          <a:ext cx="623962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EC1C53-580D-504A-9F53-CA25F0A5FF50}">
      <dsp:nvSpPr>
        <dsp:cNvPr id="0" name=""/>
        <dsp:cNvSpPr/>
      </dsp:nvSpPr>
      <dsp:spPr>
        <a:xfrm>
          <a:off x="0" y="1451154"/>
          <a:ext cx="6239629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To solve the previous limitation on the analysis, we use a simple random sample to get 1000 tweets each month, which can be considered a representative sample.</a:t>
          </a:r>
        </a:p>
      </dsp:txBody>
      <dsp:txXfrm>
        <a:off x="0" y="1451154"/>
        <a:ext cx="6239629" cy="1449029"/>
      </dsp:txXfrm>
    </dsp:sp>
    <dsp:sp modelId="{CF2B2305-5738-F346-AC98-8537EDF539DE}">
      <dsp:nvSpPr>
        <dsp:cNvPr id="0" name=""/>
        <dsp:cNvSpPr/>
      </dsp:nvSpPr>
      <dsp:spPr>
        <a:xfrm>
          <a:off x="0" y="2900183"/>
          <a:ext cx="623962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87818B-E340-CC42-B61E-015DD8641620}">
      <dsp:nvSpPr>
        <dsp:cNvPr id="0" name=""/>
        <dsp:cNvSpPr/>
      </dsp:nvSpPr>
      <dsp:spPr>
        <a:xfrm>
          <a:off x="0" y="2900183"/>
          <a:ext cx="6239629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Since we are using a representative sample, we can make some conclusions of the analysis with a big percentage of certainty </a:t>
          </a:r>
        </a:p>
      </dsp:txBody>
      <dsp:txXfrm>
        <a:off x="0" y="2900183"/>
        <a:ext cx="6239629" cy="14490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CB766B-8948-B841-8079-FB24B40DCB22}">
      <dsp:nvSpPr>
        <dsp:cNvPr id="0" name=""/>
        <dsp:cNvSpPr/>
      </dsp:nvSpPr>
      <dsp:spPr>
        <a:xfrm>
          <a:off x="0" y="1769"/>
          <a:ext cx="4586513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34B5501-7CDA-8C47-AB6D-BED444565914}">
      <dsp:nvSpPr>
        <dsp:cNvPr id="0" name=""/>
        <dsp:cNvSpPr/>
      </dsp:nvSpPr>
      <dsp:spPr>
        <a:xfrm>
          <a:off x="0" y="1769"/>
          <a:ext cx="4586513" cy="1206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bg1"/>
              </a:solidFill>
            </a:rPr>
            <a:t>Analyzing the tweets, we notice preseason is the most common word mention this is something expected</a:t>
          </a:r>
        </a:p>
      </dsp:txBody>
      <dsp:txXfrm>
        <a:off x="0" y="1769"/>
        <a:ext cx="4586513" cy="1206936"/>
      </dsp:txXfrm>
    </dsp:sp>
    <dsp:sp modelId="{578A139B-4F22-1444-BA66-74B6EF0D7559}">
      <dsp:nvSpPr>
        <dsp:cNvPr id="0" name=""/>
        <dsp:cNvSpPr/>
      </dsp:nvSpPr>
      <dsp:spPr>
        <a:xfrm>
          <a:off x="0" y="1208706"/>
          <a:ext cx="4586513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CB6F4E9-6424-F548-9839-F4F639095A3C}">
      <dsp:nvSpPr>
        <dsp:cNvPr id="0" name=""/>
        <dsp:cNvSpPr/>
      </dsp:nvSpPr>
      <dsp:spPr>
        <a:xfrm>
          <a:off x="0" y="1208706"/>
          <a:ext cx="4586513" cy="1206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bg1"/>
              </a:solidFill>
            </a:rPr>
            <a:t>We notice two words: Hong Kong and china, something different happen that month: Protest and one NBA manager tweet</a:t>
          </a:r>
        </a:p>
      </dsp:txBody>
      <dsp:txXfrm>
        <a:off x="0" y="1208706"/>
        <a:ext cx="4586513" cy="1206936"/>
      </dsp:txXfrm>
    </dsp:sp>
    <dsp:sp modelId="{C8079210-B288-E641-90B8-884207EB6BAA}">
      <dsp:nvSpPr>
        <dsp:cNvPr id="0" name=""/>
        <dsp:cNvSpPr/>
      </dsp:nvSpPr>
      <dsp:spPr>
        <a:xfrm>
          <a:off x="0" y="2415642"/>
          <a:ext cx="4586513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29DD05-1388-CD40-A8EF-534E859FFB11}">
      <dsp:nvSpPr>
        <dsp:cNvPr id="0" name=""/>
        <dsp:cNvSpPr/>
      </dsp:nvSpPr>
      <dsp:spPr>
        <a:xfrm>
          <a:off x="0" y="2415642"/>
          <a:ext cx="4586513" cy="1206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bg1"/>
              </a:solidFill>
            </a:rPr>
            <a:t>We find some commons words also like: game, tickets, </a:t>
          </a:r>
          <a:r>
            <a:rPr lang="en-US" sz="1900" kern="1200" dirty="0" err="1">
              <a:solidFill>
                <a:schemeClr val="bg1"/>
              </a:solidFill>
            </a:rPr>
            <a:t>espn</a:t>
          </a:r>
          <a:r>
            <a:rPr lang="en-US" sz="1900" kern="1200" dirty="0">
              <a:solidFill>
                <a:schemeClr val="bg1"/>
              </a:solidFill>
            </a:rPr>
            <a:t>, live, tonight, which can provide an index of where and where advertise</a:t>
          </a:r>
        </a:p>
      </dsp:txBody>
      <dsp:txXfrm>
        <a:off x="0" y="2415642"/>
        <a:ext cx="4586513" cy="12069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651002-A4A6-904B-A3CE-79E711B7B475}">
      <dsp:nvSpPr>
        <dsp:cNvPr id="0" name=""/>
        <dsp:cNvSpPr/>
      </dsp:nvSpPr>
      <dsp:spPr>
        <a:xfrm>
          <a:off x="0" y="0"/>
          <a:ext cx="3424739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FCD46A-A1E5-A340-B7E6-D39EE5AB87BF}">
      <dsp:nvSpPr>
        <dsp:cNvPr id="0" name=""/>
        <dsp:cNvSpPr/>
      </dsp:nvSpPr>
      <dsp:spPr>
        <a:xfrm>
          <a:off x="0" y="0"/>
          <a:ext cx="3424739" cy="1213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Using a bigram world cloud, we would the following:</a:t>
          </a:r>
        </a:p>
      </dsp:txBody>
      <dsp:txXfrm>
        <a:off x="0" y="0"/>
        <a:ext cx="3424739" cy="1213090"/>
      </dsp:txXfrm>
    </dsp:sp>
    <dsp:sp modelId="{E09C5730-8D3E-D24F-A2AA-50B24EC3326A}">
      <dsp:nvSpPr>
        <dsp:cNvPr id="0" name=""/>
        <dsp:cNvSpPr/>
      </dsp:nvSpPr>
      <dsp:spPr>
        <a:xfrm>
          <a:off x="0" y="1213090"/>
          <a:ext cx="3424739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46FB128-E622-9A4E-A722-43F331807B29}">
      <dsp:nvSpPr>
        <dsp:cNvPr id="0" name=""/>
        <dsp:cNvSpPr/>
      </dsp:nvSpPr>
      <dsp:spPr>
        <a:xfrm>
          <a:off x="0" y="1213090"/>
          <a:ext cx="3424739" cy="1213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Most common player mentioned: Jimmy Butler  and Steve Kerr</a:t>
          </a:r>
        </a:p>
      </dsp:txBody>
      <dsp:txXfrm>
        <a:off x="0" y="1213090"/>
        <a:ext cx="3424739" cy="1213090"/>
      </dsp:txXfrm>
    </dsp:sp>
    <dsp:sp modelId="{DF35804C-8E75-7542-8FEF-E82763612D51}">
      <dsp:nvSpPr>
        <dsp:cNvPr id="0" name=""/>
        <dsp:cNvSpPr/>
      </dsp:nvSpPr>
      <dsp:spPr>
        <a:xfrm>
          <a:off x="0" y="2426181"/>
          <a:ext cx="3424739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1D81152-A276-7744-A867-CF5E4754B6C2}">
      <dsp:nvSpPr>
        <dsp:cNvPr id="0" name=""/>
        <dsp:cNvSpPr/>
      </dsp:nvSpPr>
      <dsp:spPr>
        <a:xfrm>
          <a:off x="0" y="2426181"/>
          <a:ext cx="3424739" cy="1213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We find also mentions to the Hong Kong protests</a:t>
          </a:r>
        </a:p>
      </dsp:txBody>
      <dsp:txXfrm>
        <a:off x="0" y="2426181"/>
        <a:ext cx="3424739" cy="1213090"/>
      </dsp:txXfrm>
    </dsp:sp>
    <dsp:sp modelId="{6D7771EF-1FCB-7740-BD14-8B2A5942D30F}">
      <dsp:nvSpPr>
        <dsp:cNvPr id="0" name=""/>
        <dsp:cNvSpPr/>
      </dsp:nvSpPr>
      <dsp:spPr>
        <a:xfrm>
          <a:off x="0" y="3639271"/>
          <a:ext cx="3424739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9453F37-513E-5642-A907-01A8477F2EE2}">
      <dsp:nvSpPr>
        <dsp:cNvPr id="0" name=""/>
        <dsp:cNvSpPr/>
      </dsp:nvSpPr>
      <dsp:spPr>
        <a:xfrm>
          <a:off x="0" y="3639271"/>
          <a:ext cx="3424739" cy="12130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Some common words expected like </a:t>
          </a:r>
          <a:r>
            <a:rPr lang="en-US" sz="2400" kern="1200" dirty="0" err="1">
              <a:solidFill>
                <a:schemeClr val="bg1"/>
              </a:solidFill>
            </a:rPr>
            <a:t>espn</a:t>
          </a:r>
          <a:r>
            <a:rPr lang="en-US" sz="2400" kern="1200" dirty="0">
              <a:solidFill>
                <a:schemeClr val="bg1"/>
              </a:solidFill>
            </a:rPr>
            <a:t>, October or preseason</a:t>
          </a:r>
        </a:p>
      </dsp:txBody>
      <dsp:txXfrm>
        <a:off x="0" y="3639271"/>
        <a:ext cx="3424739" cy="12130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9594F0-73C2-3E42-9A10-BD5D52A2545F}">
      <dsp:nvSpPr>
        <dsp:cNvPr id="0" name=""/>
        <dsp:cNvSpPr/>
      </dsp:nvSpPr>
      <dsp:spPr>
        <a:xfrm>
          <a:off x="0" y="30407"/>
          <a:ext cx="7037591" cy="50368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We find the association for the the word jimmy:</a:t>
          </a:r>
        </a:p>
      </dsp:txBody>
      <dsp:txXfrm>
        <a:off x="24588" y="54995"/>
        <a:ext cx="6988415" cy="454509"/>
      </dsp:txXfrm>
    </dsp:sp>
    <dsp:sp modelId="{2BE9E9FD-D614-904B-B343-F856F8C0A9FD}">
      <dsp:nvSpPr>
        <dsp:cNvPr id="0" name=""/>
        <dsp:cNvSpPr/>
      </dsp:nvSpPr>
      <dsp:spPr>
        <a:xfrm>
          <a:off x="0" y="534092"/>
          <a:ext cx="7037591" cy="999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3444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When doing research, we find out that this was his inaugural game with the Miami Heats against the Hawks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He was the best player on this inaugural game being compared with magic Johnson  </a:t>
          </a:r>
        </a:p>
      </dsp:txBody>
      <dsp:txXfrm>
        <a:off x="0" y="534092"/>
        <a:ext cx="7037591" cy="99980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2CAE2E-AEC8-244C-BF9B-F7EDD8FDCC6B}">
      <dsp:nvSpPr>
        <dsp:cNvPr id="0" name=""/>
        <dsp:cNvSpPr/>
      </dsp:nvSpPr>
      <dsp:spPr>
        <a:xfrm>
          <a:off x="0" y="0"/>
          <a:ext cx="366703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D5B59D-525E-C544-AB18-C6BA6BB0278A}">
      <dsp:nvSpPr>
        <dsp:cNvPr id="0" name=""/>
        <dsp:cNvSpPr/>
      </dsp:nvSpPr>
      <dsp:spPr>
        <a:xfrm>
          <a:off x="0" y="0"/>
          <a:ext cx="3667036" cy="18897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Analyzing the tweets, we notice games, points, blocks are  the most common word mention this is something expected</a:t>
          </a:r>
        </a:p>
      </dsp:txBody>
      <dsp:txXfrm>
        <a:off x="0" y="0"/>
        <a:ext cx="3667036" cy="1889759"/>
      </dsp:txXfrm>
    </dsp:sp>
    <dsp:sp modelId="{815A0DD0-690C-3743-867A-77DD312E1D58}">
      <dsp:nvSpPr>
        <dsp:cNvPr id="0" name=""/>
        <dsp:cNvSpPr/>
      </dsp:nvSpPr>
      <dsp:spPr>
        <a:xfrm>
          <a:off x="0" y="1889759"/>
          <a:ext cx="366703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911941-7CA7-7641-8BDF-1379D6B4DF06}">
      <dsp:nvSpPr>
        <dsp:cNvPr id="0" name=""/>
        <dsp:cNvSpPr/>
      </dsp:nvSpPr>
      <dsp:spPr>
        <a:xfrm>
          <a:off x="0" y="1889759"/>
          <a:ext cx="3667036" cy="18897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 notice also some players names like </a:t>
          </a:r>
          <a:r>
            <a:rPr lang="en-US" sz="2400" kern="1200" dirty="0" err="1"/>
            <a:t>lebron</a:t>
          </a:r>
          <a:r>
            <a:rPr lang="en-US" sz="2400" kern="1200" dirty="0"/>
            <a:t>, </a:t>
          </a:r>
          <a:r>
            <a:rPr lang="en-US" sz="2400" kern="1200" dirty="0" err="1"/>
            <a:t>antohny</a:t>
          </a:r>
          <a:r>
            <a:rPr lang="en-US" sz="2400" kern="1200" dirty="0"/>
            <a:t>,</a:t>
          </a:r>
        </a:p>
      </dsp:txBody>
      <dsp:txXfrm>
        <a:off x="0" y="1889759"/>
        <a:ext cx="3667036" cy="188975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BB8784-A61D-A24E-81BF-519F8339FC80}">
      <dsp:nvSpPr>
        <dsp:cNvPr id="0" name=""/>
        <dsp:cNvSpPr/>
      </dsp:nvSpPr>
      <dsp:spPr>
        <a:xfrm>
          <a:off x="0" y="0"/>
          <a:ext cx="3424739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1223D6-D7EF-E848-A84B-87CB78912E23}">
      <dsp:nvSpPr>
        <dsp:cNvPr id="0" name=""/>
        <dsp:cNvSpPr/>
      </dsp:nvSpPr>
      <dsp:spPr>
        <a:xfrm>
          <a:off x="0" y="0"/>
          <a:ext cx="3424739" cy="2426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bg1"/>
              </a:solidFill>
            </a:rPr>
            <a:t>Antony Carmelo is the most mention player</a:t>
          </a:r>
        </a:p>
      </dsp:txBody>
      <dsp:txXfrm>
        <a:off x="0" y="0"/>
        <a:ext cx="3424739" cy="2426181"/>
      </dsp:txXfrm>
    </dsp:sp>
    <dsp:sp modelId="{9900377D-4257-E446-B7E1-B49958FCA9E9}">
      <dsp:nvSpPr>
        <dsp:cNvPr id="0" name=""/>
        <dsp:cNvSpPr/>
      </dsp:nvSpPr>
      <dsp:spPr>
        <a:xfrm>
          <a:off x="0" y="2426181"/>
          <a:ext cx="3424739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561630D-2AE2-984C-B24D-D2C3A8F09158}">
      <dsp:nvSpPr>
        <dsp:cNvPr id="0" name=""/>
        <dsp:cNvSpPr/>
      </dsp:nvSpPr>
      <dsp:spPr>
        <a:xfrm>
          <a:off x="0" y="2426181"/>
          <a:ext cx="3424739" cy="2426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bg1"/>
              </a:solidFill>
            </a:rPr>
            <a:t>It was his inaugural game with the Portland Trail blazer against the pelicans</a:t>
          </a:r>
        </a:p>
      </dsp:txBody>
      <dsp:txXfrm>
        <a:off x="0" y="2426181"/>
        <a:ext cx="3424739" cy="242618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2CAE2E-AEC8-244C-BF9B-F7EDD8FDCC6B}">
      <dsp:nvSpPr>
        <dsp:cNvPr id="0" name=""/>
        <dsp:cNvSpPr/>
      </dsp:nvSpPr>
      <dsp:spPr>
        <a:xfrm>
          <a:off x="0" y="1845"/>
          <a:ext cx="366703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D5B59D-525E-C544-AB18-C6BA6BB0278A}">
      <dsp:nvSpPr>
        <dsp:cNvPr id="0" name=""/>
        <dsp:cNvSpPr/>
      </dsp:nvSpPr>
      <dsp:spPr>
        <a:xfrm>
          <a:off x="0" y="1845"/>
          <a:ext cx="3667036" cy="1258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Analyzing the tweets, we notice games, points, blocks are  the most common word mention this is something expected</a:t>
          </a:r>
        </a:p>
      </dsp:txBody>
      <dsp:txXfrm>
        <a:off x="0" y="1845"/>
        <a:ext cx="3667036" cy="1258609"/>
      </dsp:txXfrm>
    </dsp:sp>
    <dsp:sp modelId="{815A0DD0-690C-3743-867A-77DD312E1D58}">
      <dsp:nvSpPr>
        <dsp:cNvPr id="0" name=""/>
        <dsp:cNvSpPr/>
      </dsp:nvSpPr>
      <dsp:spPr>
        <a:xfrm>
          <a:off x="0" y="1260455"/>
          <a:ext cx="366703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911941-7CA7-7641-8BDF-1379D6B4DF06}">
      <dsp:nvSpPr>
        <dsp:cNvPr id="0" name=""/>
        <dsp:cNvSpPr/>
      </dsp:nvSpPr>
      <dsp:spPr>
        <a:xfrm>
          <a:off x="0" y="1260455"/>
          <a:ext cx="3667036" cy="1258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We notice also some players names like </a:t>
          </a:r>
          <a:r>
            <a:rPr lang="en-US" sz="1900" kern="1200" dirty="0" err="1"/>
            <a:t>lebron</a:t>
          </a:r>
          <a:r>
            <a:rPr lang="en-US" sz="1900" kern="1200" dirty="0"/>
            <a:t>, </a:t>
          </a:r>
          <a:r>
            <a:rPr lang="en-US" sz="1900" kern="1200" dirty="0" err="1"/>
            <a:t>kawhi</a:t>
          </a:r>
          <a:endParaRPr lang="en-US" sz="1900" kern="1200" dirty="0"/>
        </a:p>
      </dsp:txBody>
      <dsp:txXfrm>
        <a:off x="0" y="1260455"/>
        <a:ext cx="3667036" cy="1258609"/>
      </dsp:txXfrm>
    </dsp:sp>
    <dsp:sp modelId="{EDA7AC30-FA62-7B42-BE0E-A3E5FCDDEAFF}">
      <dsp:nvSpPr>
        <dsp:cNvPr id="0" name=""/>
        <dsp:cNvSpPr/>
      </dsp:nvSpPr>
      <dsp:spPr>
        <a:xfrm>
          <a:off x="0" y="2519064"/>
          <a:ext cx="366703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E2664-EE1D-6248-96CC-B5049AFA09E1}">
      <dsp:nvSpPr>
        <dsp:cNvPr id="0" name=""/>
        <dsp:cNvSpPr/>
      </dsp:nvSpPr>
      <dsp:spPr>
        <a:xfrm>
          <a:off x="0" y="2519064"/>
          <a:ext cx="3667036" cy="1258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An finally because of the season the word Christmas for the Christmas games</a:t>
          </a:r>
        </a:p>
      </dsp:txBody>
      <dsp:txXfrm>
        <a:off x="0" y="2519064"/>
        <a:ext cx="3667036" cy="125860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298831-5106-F342-85D4-AA140492CC84}">
      <dsp:nvSpPr>
        <dsp:cNvPr id="0" name=""/>
        <dsp:cNvSpPr/>
      </dsp:nvSpPr>
      <dsp:spPr>
        <a:xfrm>
          <a:off x="0" y="0"/>
          <a:ext cx="380390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54E0F8-E62C-BE48-8B58-F7E86734BE3B}">
      <dsp:nvSpPr>
        <dsp:cNvPr id="0" name=""/>
        <dsp:cNvSpPr/>
      </dsp:nvSpPr>
      <dsp:spPr>
        <a:xfrm>
          <a:off x="0" y="0"/>
          <a:ext cx="3803904" cy="1830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Kawhi Leonard is the most mention player and also power ranking since it is the end of the year</a:t>
          </a:r>
        </a:p>
      </dsp:txBody>
      <dsp:txXfrm>
        <a:off x="0" y="0"/>
        <a:ext cx="3803904" cy="1830092"/>
      </dsp:txXfrm>
    </dsp:sp>
    <dsp:sp modelId="{297B0C3F-D641-4641-BD2B-01EB6828063E}">
      <dsp:nvSpPr>
        <dsp:cNvPr id="0" name=""/>
        <dsp:cNvSpPr/>
      </dsp:nvSpPr>
      <dsp:spPr>
        <a:xfrm>
          <a:off x="0" y="1830092"/>
          <a:ext cx="380390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BC5C65-E85F-654A-A352-DA043D01573A}">
      <dsp:nvSpPr>
        <dsp:cNvPr id="0" name=""/>
        <dsp:cNvSpPr/>
      </dsp:nvSpPr>
      <dsp:spPr>
        <a:xfrm>
          <a:off x="0" y="1830092"/>
          <a:ext cx="3803904" cy="1830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The Christmas games against the lakers(Lebron) was the most commented on the month</a:t>
          </a:r>
        </a:p>
      </dsp:txBody>
      <dsp:txXfrm>
        <a:off x="0" y="1830092"/>
        <a:ext cx="3803904" cy="183009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041FCE-8FFF-DA4E-AD51-0C3109804028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79E063-119A-6740-A4CA-B123B96F1DC1}">
      <dsp:nvSpPr>
        <dsp:cNvPr id="0" name=""/>
        <dsp:cNvSpPr/>
      </dsp:nvSpPr>
      <dsp:spPr>
        <a:xfrm>
          <a:off x="0" y="0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•To allocate resources, my recommendation is to increase advertising on live broadcasting platforms like ESPN, Hulu, or youtube; these trends can be found on most every month analyze</a:t>
          </a:r>
        </a:p>
      </dsp:txBody>
      <dsp:txXfrm>
        <a:off x="0" y="0"/>
        <a:ext cx="10515600" cy="1087834"/>
      </dsp:txXfrm>
    </dsp:sp>
    <dsp:sp modelId="{D43DF3E0-3671-9646-8FCB-B8D0A21682BD}">
      <dsp:nvSpPr>
        <dsp:cNvPr id="0" name=""/>
        <dsp:cNvSpPr/>
      </dsp:nvSpPr>
      <dsp:spPr>
        <a:xfrm>
          <a:off x="0" y="108783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F77131-6EF0-094E-9F98-E111DE4D416B}">
      <dsp:nvSpPr>
        <dsp:cNvPr id="0" name=""/>
        <dsp:cNvSpPr/>
      </dsp:nvSpPr>
      <dsp:spPr>
        <a:xfrm>
          <a:off x="0" y="1087834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•The launch of edition jerseys; for example, in December for Miami heats player Dwayne Wade makes a lot of buzz on the fans, making it a trend. Also, the word jerseys appear almost every month. This kind of advertising is useful since it is one of the leading products of Nike.</a:t>
          </a:r>
        </a:p>
      </dsp:txBody>
      <dsp:txXfrm>
        <a:off x="0" y="1087834"/>
        <a:ext cx="10515600" cy="1087834"/>
      </dsp:txXfrm>
    </dsp:sp>
    <dsp:sp modelId="{EF110C1A-1C44-7148-8093-1F68417F5818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B4AAD8-1654-A14D-86A9-F32D33C64328}">
      <dsp:nvSpPr>
        <dsp:cNvPr id="0" name=""/>
        <dsp:cNvSpPr/>
      </dsp:nvSpPr>
      <dsp:spPr>
        <a:xfrm>
          <a:off x="0" y="2175669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•Sponsors players when changing teams, there is always great expectation on the performance of new players on their inaugural team, which can bring a lot of publicity to the brand</a:t>
          </a:r>
        </a:p>
      </dsp:txBody>
      <dsp:txXfrm>
        <a:off x="0" y="2175669"/>
        <a:ext cx="10515600" cy="1087834"/>
      </dsp:txXfrm>
    </dsp:sp>
    <dsp:sp modelId="{D30AA53C-9C89-0240-A870-33CCF5C36A53}">
      <dsp:nvSpPr>
        <dsp:cNvPr id="0" name=""/>
        <dsp:cNvSpPr/>
      </dsp:nvSpPr>
      <dsp:spPr>
        <a:xfrm>
          <a:off x="0" y="326350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842DED-A83D-284C-9DB1-6E10797A1253}">
      <dsp:nvSpPr>
        <dsp:cNvPr id="0" name=""/>
        <dsp:cNvSpPr/>
      </dsp:nvSpPr>
      <dsp:spPr>
        <a:xfrm>
          <a:off x="0" y="3263503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•Focus on big games related to main events like the lakers' Christmas game against the clippers, which capture the trends.</a:t>
          </a:r>
        </a:p>
      </dsp:txBody>
      <dsp:txXfrm>
        <a:off x="0" y="3263503"/>
        <a:ext cx="10515600" cy="10878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08503-4251-8342-84DE-A35C437A7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0E0671-1C83-B148-AD9E-E1F1CAA2C0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C7697-005E-4645-873B-ABCC3952F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AFFC4-0EB2-9F42-800A-6E39CAC9681F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A9D3F-5794-3244-B771-26BEC1DD8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80185-D158-4443-9BDA-7146A8329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B13C1-CDBF-AB40-B775-0AF8FF300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382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9B68F-CC45-A64E-8973-181234E2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5BD63A-B0AD-9F40-AD9D-4FA24FEF0E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39BC0-9968-314D-B7BA-3E0CB1763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AFFC4-0EB2-9F42-800A-6E39CAC9681F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59D7F-222D-964B-8482-83E26BE52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B486F-C1BC-1845-A33C-F51CFFD2E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B13C1-CDBF-AB40-B775-0AF8FF300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444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8D7C05-8DF8-694C-8FA5-FB6BD1DC6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010271-4670-FD45-848F-9822798C44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15C39-75BE-EB49-91CB-6502BABC8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AFFC4-0EB2-9F42-800A-6E39CAC9681F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B5B71-C065-1744-8BFA-50AA06C84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550CD-A01E-CC44-B9B7-E877630E6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B13C1-CDBF-AB40-B775-0AF8FF300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17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345E2-0B4C-3B4A-B85E-4B725CC5E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B20D1-EB9E-744A-91F9-58D62E12E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CA4C4-6767-7241-A9DE-626E0C320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AFFC4-0EB2-9F42-800A-6E39CAC9681F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D3E4B-CD80-9C46-BB95-90780CF40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FAD49-F649-4D40-AF87-DC11E9F6B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B13C1-CDBF-AB40-B775-0AF8FF300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372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852D4-A7C6-9440-A267-33391ADFA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759CD-B73B-F647-AC48-9E38F33A3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BB081-E66D-3F4B-8B9E-C5B47B65E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AFFC4-0EB2-9F42-800A-6E39CAC9681F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E4BE5C-7B41-0C4C-ACE0-077DF522D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C78B9-E5F1-F147-B3B2-24C63A134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B13C1-CDBF-AB40-B775-0AF8FF300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644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5E6CF-256F-C74D-8BF6-8791F4999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D630B-2F01-F445-AE16-4FD71B09F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94DA1-0496-EA44-9A7C-44A57E76F4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CA861-35AD-EF49-9FA6-ED53B3249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AFFC4-0EB2-9F42-800A-6E39CAC9681F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970CB-5193-874C-AC1F-321F537E1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64EDDC-2551-2840-A9B2-2EDBA1D92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B13C1-CDBF-AB40-B775-0AF8FF300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57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C6E77-652B-FF45-ABF2-03918335D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10B07-39BB-0143-A651-3AAC44B6E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C3580D-794D-8F49-96AF-83BE8FD38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F5771C-36B3-BA41-AB3A-6FF7B359F3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E6CF00-AC71-F743-8338-0080A3B25F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1DFBE0-4553-414F-A99E-DC0FEEC82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AFFC4-0EB2-9F42-800A-6E39CAC9681F}" type="datetimeFigureOut">
              <a:rPr lang="en-US" smtClean="0"/>
              <a:t>2/22/21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BFD185-568E-2B49-ABBB-50C7FB145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09E8F2-042E-3E4C-9944-D2EB0D37A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B13C1-CDBF-AB40-B775-0AF8FF300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04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E3D89-BA48-5048-A8F1-3C448F2D7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F02318-DD9B-3D4E-BD3D-01C4DE651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AFFC4-0EB2-9F42-800A-6E39CAC9681F}" type="datetimeFigureOut">
              <a:rPr lang="en-US" smtClean="0"/>
              <a:t>2/22/21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ADEC05-E0D2-DC40-9233-35642C227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5CEF08-4E9A-0E4A-8BCF-29ECB3668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B13C1-CDBF-AB40-B775-0AF8FF300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076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D657A2-B55E-4046-9E2E-40EF66EE7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AFFC4-0EB2-9F42-800A-6E39CAC9681F}" type="datetimeFigureOut">
              <a:rPr lang="en-US" smtClean="0"/>
              <a:t>2/22/21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1DA93C-8197-AF42-B9C1-7C98A6C6B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A20F5-375D-3E4E-98F7-0D023CAA4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B13C1-CDBF-AB40-B775-0AF8FF300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79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E577C-9451-4142-9C5C-5C865A487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9D1A7-EA83-FD47-A589-461F82C73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A9E9C8-00F4-7140-AFDF-DF0312C566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13975B-662E-9A49-973B-F6585C91F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AFFC4-0EB2-9F42-800A-6E39CAC9681F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8F856E-3CD3-6749-BD01-F368F9FA5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F2CEBD-1E00-0346-9B77-2D675B407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B13C1-CDBF-AB40-B775-0AF8FF300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791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FBC27-D90D-D342-A73E-7590962D0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7FA6A4-7C88-FC4F-B42B-D9D892FA13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88CAAE-7DE7-EA49-B5D1-3AB1033C48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985198-B31D-7742-8324-DF4ED1609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AFFC4-0EB2-9F42-800A-6E39CAC9681F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4C066A-6564-3E4D-AA7F-BDD3F764A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B1F491-22A3-1341-AFCA-08BA89D13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B13C1-CDBF-AB40-B775-0AF8FF300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105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7AE7B6-D37F-344F-AD2E-FC7CB6E3B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F561A-F02E-D144-AB3E-9ACBB14CEB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53DB9-97AB-1041-A68A-388F774C8A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AFFC4-0EB2-9F42-800A-6E39CAC9681F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067AD-1A40-6346-878E-FD340D1126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05E35-D9FE-774B-BCEC-399422481B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B13C1-CDBF-AB40-B775-0AF8FF300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340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5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10" Type="http://schemas.openxmlformats.org/officeDocument/2006/relationships/image" Target="../media/image2.png"/><Relationship Id="rId4" Type="http://schemas.openxmlformats.org/officeDocument/2006/relationships/image" Target="../media/image12.png"/><Relationship Id="rId9" Type="http://schemas.microsoft.com/office/2007/relationships/diagramDrawing" Target="../diagrams/drawing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6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10" Type="http://schemas.openxmlformats.org/officeDocument/2006/relationships/image" Target="../media/image2.png"/><Relationship Id="rId4" Type="http://schemas.openxmlformats.org/officeDocument/2006/relationships/image" Target="../media/image13.png"/><Relationship Id="rId9" Type="http://schemas.microsoft.com/office/2007/relationships/diagramDrawing" Target="../diagrams/drawing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7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10" Type="http://schemas.openxmlformats.org/officeDocument/2006/relationships/image" Target="../media/image2.png"/><Relationship Id="rId4" Type="http://schemas.openxmlformats.org/officeDocument/2006/relationships/image" Target="../media/image19.png"/><Relationship Id="rId9" Type="http://schemas.microsoft.com/office/2007/relationships/diagramDrawing" Target="../diagrams/drawing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8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10" Type="http://schemas.openxmlformats.org/officeDocument/2006/relationships/image" Target="../media/image2.png"/><Relationship Id="rId4" Type="http://schemas.openxmlformats.org/officeDocument/2006/relationships/image" Target="../media/image20.png"/><Relationship Id="rId9" Type="http://schemas.microsoft.com/office/2007/relationships/diagramDrawing" Target="../diagrams/drawing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2.png"/><Relationship Id="rId4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2.png"/><Relationship Id="rId4" Type="http://schemas.openxmlformats.org/officeDocument/2006/relationships/image" Target="../media/image26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2.png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9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2.png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microsoft.com/office/2007/relationships/diagramDrawing" Target="../diagrams/drawing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2.png"/><Relationship Id="rId4" Type="http://schemas.openxmlformats.org/officeDocument/2006/relationships/image" Target="../media/image6.png"/><Relationship Id="rId9" Type="http://schemas.microsoft.com/office/2007/relationships/diagramDrawing" Target="../diagrams/drawing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10" Type="http://schemas.openxmlformats.org/officeDocument/2006/relationships/image" Target="../media/image2.png"/><Relationship Id="rId4" Type="http://schemas.openxmlformats.org/officeDocument/2006/relationships/image" Target="../media/image7.tiff"/><Relationship Id="rId9" Type="http://schemas.microsoft.com/office/2007/relationships/diagramDrawing" Target="../diagrams/drawing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Nike and NBA">
            <a:extLst>
              <a:ext uri="{FF2B5EF4-FFF2-40B4-BE49-F238E27FC236}">
                <a16:creationId xmlns:a16="http://schemas.microsoft.com/office/drawing/2014/main" id="{FB1CC127-12E0-E34D-B6D5-2777127336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F30E1-14C8-B248-B283-1F426E567D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63" y="4322391"/>
            <a:ext cx="9265771" cy="622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dirty="0"/>
              <a:t>Nike - NBA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14EC46-9CEC-654D-AA01-30B622BE15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8063" y="4856921"/>
            <a:ext cx="9565028" cy="124924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dirty="0"/>
              <a:t>Twitter Text Mining Analysis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dirty="0"/>
              <a:t> October 2019 – December 2019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dirty="0"/>
              <a:t>By: Alonso Gallegos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dirty="0"/>
              <a:t>MSBA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C633A9B-A66A-1B48-88E2-2D5F912BB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46215"/>
            <a:ext cx="65" cy="8924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3808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>
              <a:ln>
                <a:noFill/>
              </a:ln>
              <a:solidFill>
                <a:srgbClr val="111111"/>
              </a:solidFill>
              <a:effectLst/>
              <a:latin typeface="Helvetica" pitchFamily="2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24D51EA-510C-ED4F-B672-8A8E36B56A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90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4200"/>
    </mc:Choice>
    <mc:Fallback xmlns="">
      <p:transition spd="slow" advTm="24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F1C4075-D881-924C-B34D-5018058E328B}"/>
              </a:ext>
            </a:extLst>
          </p:cNvPr>
          <p:cNvSpPr txBox="1"/>
          <p:nvPr/>
        </p:nvSpPr>
        <p:spPr>
          <a:xfrm>
            <a:off x="329310" y="1860885"/>
            <a:ext cx="3667036" cy="3779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We do a relationship analysis with the word October: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We found some interesting words like Saturday, streaming, opener, Vivint arena.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1A4294-93E2-7E46-8CCD-06711FB5C69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559D3A5-147D-1840-B3C6-97066DA1A1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482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4615"/>
    </mc:Choice>
    <mc:Fallback xmlns="">
      <p:transition spd="slow" advTm="14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84D4653-47E6-084E-884D-DABC5A51BF3F}"/>
              </a:ext>
            </a:extLst>
          </p:cNvPr>
          <p:cNvSpPr txBox="1"/>
          <p:nvPr/>
        </p:nvSpPr>
        <p:spPr>
          <a:xfrm>
            <a:off x="648931" y="2438401"/>
            <a:ext cx="3667036" cy="3779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We do a relationship analysis with the word </a:t>
            </a:r>
            <a:r>
              <a:rPr lang="en-US" sz="2400" dirty="0" err="1"/>
              <a:t>nike</a:t>
            </a:r>
            <a:r>
              <a:rPr lang="en-US" sz="2400" dirty="0"/>
              <a:t>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We found some interesting words like merchandise, Chinese, stores, shoe, </a:t>
            </a:r>
            <a:r>
              <a:rPr lang="en-US" sz="2400" dirty="0" err="1"/>
              <a:t>lebron</a:t>
            </a:r>
            <a:r>
              <a:rPr lang="en-US" sz="2400" dirty="0"/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56DBF1-3583-7C4D-A875-BA7DB407AE9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A183F98-D7F9-CB42-AF10-ADDFF12988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981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4808"/>
    </mc:Choice>
    <mc:Fallback xmlns="">
      <p:transition spd="slow" advTm="248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A15F39-B512-D44C-926F-D7C7210ACDF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54955-8E4F-2245-A31B-19CDEE929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/>
              <a:t>November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2E194-7B0C-F141-811E-D47F6E312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553" y="5624945"/>
            <a:ext cx="9078562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/>
              <a:t>Games, Lebron, Lakers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EB19B56-C8BC-414D-8253-171B788191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070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6396"/>
    </mc:Choice>
    <mc:Fallback xmlns="">
      <p:transition spd="slow" advTm="6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EC7FB4-B1CC-754E-8D61-A42E3091330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4780547" y="288758"/>
            <a:ext cx="7082143" cy="6352674"/>
          </a:xfrm>
          <a:prstGeom prst="rect">
            <a:avLst/>
          </a:prstGeom>
          <a:effectLst/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C675694-3D23-BE44-95FB-B6C5008050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0346478"/>
              </p:ext>
            </p:extLst>
          </p:nvPr>
        </p:nvGraphicFramePr>
        <p:xfrm>
          <a:off x="329310" y="1539240"/>
          <a:ext cx="3667036" cy="3779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0099FA8-2980-4B46-9B3E-BA630A5FDE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43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1803"/>
    </mc:Choice>
    <mc:Fallback xmlns="">
      <p:transition spd="slow" advTm="218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03D65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D127B-DD0B-194F-A432-C44F5127296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34" name="Rectangle 27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EF88ECC2-CAF9-424E-B2F3-0204F38E6A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3648061"/>
              </p:ext>
            </p:extLst>
          </p:nvPr>
        </p:nvGraphicFramePr>
        <p:xfrm>
          <a:off x="8029319" y="917725"/>
          <a:ext cx="3424739" cy="4852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4A87CE1B-74FD-214E-B696-897F00811C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9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905"/>
    </mc:Choice>
    <mc:Fallback xmlns="">
      <p:transition spd="slow" advTm="33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3057919-A540-A544-9B59-2E8B3959E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Player Analysis: Anthony Carmelo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8C3D98-6B91-E742-AFC8-E59733CFE5F6}"/>
              </a:ext>
            </a:extLst>
          </p:cNvPr>
          <p:cNvSpPr txBox="1"/>
          <p:nvPr/>
        </p:nvSpPr>
        <p:spPr>
          <a:xfrm>
            <a:off x="648931" y="2438401"/>
            <a:ext cx="3667036" cy="3779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We find the association for the the word Anthony Carmelo: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The word Davis appears a lot since he was the main player on the New Orleans pelicans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Also signing since he just sign for the Blazers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980C38-5876-D14C-8E0A-A26F9DED6AF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831D59DD-3C7E-E946-BE46-7B96542922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02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0168"/>
    </mc:Choice>
    <mc:Fallback xmlns="">
      <p:transition spd="slow" advTm="30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3A912-B877-EA40-B2E8-B91ECC8607A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3024" y="643467"/>
            <a:ext cx="9501017" cy="55710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D46254-BAB3-E44E-BEAD-548B064728FD}"/>
              </a:ext>
            </a:extLst>
          </p:cNvPr>
          <p:cNvSpPr txBox="1"/>
          <p:nvPr/>
        </p:nvSpPr>
        <p:spPr>
          <a:xfrm>
            <a:off x="3144253" y="770021"/>
            <a:ext cx="3497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Dendrogram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BC489C5-D96B-0246-A307-70818A0758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41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30"/>
    </mc:Choice>
    <mc:Fallback xmlns="">
      <p:transition spd="slow" advTm="25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CF20631-37C1-1E41-B57A-285842F5008E}"/>
              </a:ext>
            </a:extLst>
          </p:cNvPr>
          <p:cNvSpPr txBox="1"/>
          <p:nvPr/>
        </p:nvSpPr>
        <p:spPr>
          <a:xfrm>
            <a:off x="648931" y="2438401"/>
            <a:ext cx="3667036" cy="3779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We do a relationship analysis with the word November: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We found some interesting words like </a:t>
            </a:r>
            <a:r>
              <a:rPr lang="en-US" sz="2400" dirty="0" err="1"/>
              <a:t>usa</a:t>
            </a:r>
            <a:r>
              <a:rPr lang="en-US" sz="2400" dirty="0"/>
              <a:t>, YouTube, live, pacers, </a:t>
            </a:r>
            <a:r>
              <a:rPr lang="en-US" sz="2400" dirty="0" err="1"/>
              <a:t>sportstvlive</a:t>
            </a:r>
            <a:r>
              <a:rPr lang="en-US" sz="2400" dirty="0"/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2F7AE72-1D50-584D-AAF1-23331E43ED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3E55A4E-B46C-F84F-A7FF-7DE117713A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648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8129"/>
    </mc:Choice>
    <mc:Fallback xmlns="">
      <p:transition spd="slow" advTm="281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9E6E22-7A2B-B449-819C-F43F010DF991}"/>
              </a:ext>
            </a:extLst>
          </p:cNvPr>
          <p:cNvSpPr txBox="1"/>
          <p:nvPr/>
        </p:nvSpPr>
        <p:spPr>
          <a:xfrm>
            <a:off x="648931" y="2438401"/>
            <a:ext cx="3667036" cy="3779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We do a relationship analysis with the word Nike: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We found some interesting words like </a:t>
            </a:r>
            <a:r>
              <a:rPr lang="en-US" sz="2400" dirty="0" err="1"/>
              <a:t>jersey,edition</a:t>
            </a:r>
            <a:r>
              <a:rPr lang="en-US" sz="2400" dirty="0"/>
              <a:t>, city, hoodies, </a:t>
            </a:r>
            <a:r>
              <a:rPr lang="en-US" sz="2400" dirty="0" err="1"/>
              <a:t>nbastore</a:t>
            </a: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9D88964-BC84-FE40-9954-607AB0E670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CFF90F7-017A-9248-BB2A-9FEBEE679B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48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43700"/>
    </mc:Choice>
    <mc:Fallback xmlns="">
      <p:transition spd="slow" advTm="43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279FC1-DA21-E940-9CA1-CB93C9852D8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FE1323-951F-D24A-B2EA-3C96834A4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December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90270-93BD-C34C-ABBA-5F743377B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553" y="5624945"/>
            <a:ext cx="9078562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/>
              <a:t>Lebron, Chrismas, Kwahi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21E4B3E-6FFC-7C40-8D0A-CA435286C2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32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6929"/>
    </mc:Choice>
    <mc:Fallback xmlns="">
      <p:transition spd="slow" advTm="69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866674-CC8A-0240-A649-F6F2E20E5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en-US"/>
              <a:t>Objectives: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9207D-379F-A941-A323-70E1443F4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8850" y="704850"/>
            <a:ext cx="5314950" cy="525145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100" dirty="0">
                <a:solidFill>
                  <a:schemeClr val="bg1"/>
                </a:solidFill>
              </a:rPr>
              <a:t>•We use the API of all the NBA fan tweets from the period October- December 2019</a:t>
            </a:r>
          </a:p>
          <a:p>
            <a:pPr marL="0" indent="0">
              <a:buNone/>
            </a:pPr>
            <a:endParaRPr lang="en-US" sz="21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100" dirty="0">
                <a:solidFill>
                  <a:schemeClr val="bg1"/>
                </a:solidFill>
              </a:rPr>
              <a:t>•The objective of the research is to identify the most related trends, words, or main topics fans discuss each month related to the NBA or Nike</a:t>
            </a:r>
          </a:p>
          <a:p>
            <a:pPr marL="0" indent="0">
              <a:buNone/>
            </a:pPr>
            <a:endParaRPr lang="en-US" sz="21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100" dirty="0">
                <a:solidFill>
                  <a:schemeClr val="bg1"/>
                </a:solidFill>
              </a:rPr>
              <a:t>•The main objective of the study is to identify where to allocate extra resources like sponsoring a player, using a social media channel, or doing additional ads on a game to increase the buzz on Nike's presence.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A047F7C-66D5-E946-9A0C-C7854895CD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216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9978"/>
    </mc:Choice>
    <mc:Fallback xmlns="">
      <p:transition spd="slow" advTm="399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49520B-7A95-A94F-84F9-217CE7AA85A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4505" y="240633"/>
            <a:ext cx="6787833" cy="6416842"/>
          </a:xfrm>
          <a:prstGeom prst="rect">
            <a:avLst/>
          </a:prstGeom>
          <a:effectLst/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16B47DB7-62A0-AB44-A26D-4605A74ACA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5723490"/>
              </p:ext>
            </p:extLst>
          </p:nvPr>
        </p:nvGraphicFramePr>
        <p:xfrm>
          <a:off x="329310" y="1539240"/>
          <a:ext cx="3667036" cy="3779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5112797-81B6-9945-88A7-7EBBE9EC14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50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0037"/>
    </mc:Choice>
    <mc:Fallback xmlns="">
      <p:transition spd="slow" advTm="200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C8ED8-B6E3-7F4E-A1A7-2B808411A07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01B669A-1F84-714F-9543-AB7B7467EB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4804543"/>
              </p:ext>
            </p:extLst>
          </p:nvPr>
        </p:nvGraphicFramePr>
        <p:xfrm>
          <a:off x="7546848" y="2516777"/>
          <a:ext cx="3803904" cy="3660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6CDD385-6028-5B48-90A5-144AF4C8C6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88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627"/>
    </mc:Choice>
    <mc:Fallback xmlns="">
      <p:transition spd="slow" advTm="456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CB52ECB-CC6D-2540-A40B-96F7487F0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FFFFFF"/>
                </a:solidFill>
              </a:rPr>
              <a:t>Player Analysis: Kawhi Leonard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94B05B-A89E-C44A-8B24-968AABE28D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4044603" y="448056"/>
            <a:ext cx="7680450" cy="3802932"/>
          </a:xfrm>
          <a:prstGeom prst="rect">
            <a:avLst/>
          </a:prstGeom>
        </p:spPr>
      </p:pic>
      <p:sp>
        <p:nvSpPr>
          <p:cNvPr id="19" name="Rectangle 11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16552"/>
            <a:ext cx="7688475" cy="198424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B4478-D95E-7D43-A58F-6EB947222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709" y="4642338"/>
            <a:ext cx="7037591" cy="156431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The game against on Christmas the lakers is the most mentioned trend on the month </a:t>
            </a:r>
          </a:p>
          <a:p>
            <a:r>
              <a:rPr lang="en-US" sz="1800" dirty="0"/>
              <a:t>Clipper related words and </a:t>
            </a:r>
            <a:r>
              <a:rPr lang="en-US" sz="1800" dirty="0" err="1"/>
              <a:t>lebron</a:t>
            </a:r>
            <a:r>
              <a:rPr lang="en-US" sz="1800" dirty="0"/>
              <a:t> are highly related to </a:t>
            </a:r>
            <a:r>
              <a:rPr lang="en-US" sz="1800" dirty="0" err="1"/>
              <a:t>Kwahi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1DABD45-DE87-E349-9834-4282C25510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2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48"/>
    </mc:Choice>
    <mc:Fallback xmlns="">
      <p:transition spd="slow" advTm="323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4F36F-64B2-4D4A-B70B-741449A6021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1420" y="643467"/>
            <a:ext cx="8409160" cy="5571066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8F0A3CD-3DB7-9844-AD65-905FAC4008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38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77"/>
    </mc:Choice>
    <mc:Fallback xmlns="">
      <p:transition spd="slow" advTm="219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B90A97D-3141-FE45-9103-7BD34AF9FEF1}"/>
              </a:ext>
            </a:extLst>
          </p:cNvPr>
          <p:cNvSpPr txBox="1"/>
          <p:nvPr/>
        </p:nvSpPr>
        <p:spPr>
          <a:xfrm>
            <a:off x="329310" y="1539240"/>
            <a:ext cx="3667036" cy="3779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We do a relationship analysis with the word December: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We found some interesting words like tickets, stream, </a:t>
            </a:r>
            <a:r>
              <a:rPr lang="en-US" sz="2400" dirty="0" err="1"/>
              <a:t>youtube</a:t>
            </a:r>
            <a:r>
              <a:rPr lang="en-US" sz="2400" dirty="0"/>
              <a:t>, and some other players like brown, </a:t>
            </a:r>
            <a:r>
              <a:rPr lang="en-US" sz="2400" dirty="0" err="1"/>
              <a:t>jaylen</a:t>
            </a:r>
            <a:r>
              <a:rPr lang="en-US" sz="2400" dirty="0"/>
              <a:t>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5C26E222-50B2-A745-B9A4-F6CC17481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7E561CE-E7FA-9840-B951-B4EE6F5C6E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93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3036"/>
    </mc:Choice>
    <mc:Fallback xmlns="">
      <p:transition spd="slow" advTm="130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59B28FD-FEDB-1041-AFAE-951EC5D50C4B}"/>
              </a:ext>
            </a:extLst>
          </p:cNvPr>
          <p:cNvSpPr txBox="1"/>
          <p:nvPr/>
        </p:nvSpPr>
        <p:spPr>
          <a:xfrm>
            <a:off x="648931" y="2438401"/>
            <a:ext cx="3667036" cy="3779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We do a relationship analysis with the word Nike: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We found some interesting words like </a:t>
            </a:r>
            <a:r>
              <a:rPr lang="en-US" sz="2400" dirty="0" err="1"/>
              <a:t>vicewave</a:t>
            </a:r>
            <a:r>
              <a:rPr lang="en-US" sz="2400" dirty="0"/>
              <a:t>, Dwayne wade, chili, edition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AACED2-5CEB-7A47-9424-84815EE2B25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5388802-879A-4049-BA34-91C139BD33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49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2080"/>
    </mc:Choice>
    <mc:Fallback xmlns="">
      <p:transition spd="slow" advTm="32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E6B6AA-2AD8-49B1-B972-FEBD16C799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45A20C-422A-9343-B6C6-9DBAE60F1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Common words and Comparison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B0BF8DD-BEF6-014F-998E-536C16CC20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43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4783"/>
    </mc:Choice>
    <mc:Fallback xmlns="">
      <p:transition spd="slow" advTm="47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6F66A575-7835-4400-BEDE-89F2EF034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5B5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50BB98-C2F9-E54E-B7EE-6AFA59E62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629" y="640080"/>
            <a:ext cx="4225290" cy="55788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Common Words Oct19-Dec19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38BD48-35AD-9847-86DD-975C5E7E735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640080"/>
            <a:ext cx="5459470" cy="5578816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F4F0B33C-4CD8-E343-BEB2-193FC72AF3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85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79"/>
    </mc:Choice>
    <mc:Fallback xmlns="">
      <p:transition spd="slow" advTm="27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2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35AE946-45A3-E149-92C5-4A6623171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0" y="620392"/>
            <a:ext cx="4063301" cy="55046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Comparison Words Oct19-Dec19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6A1B479-463C-0A4B-A112-D5F9D21AA4EA}"/>
              </a:ext>
            </a:extLst>
          </p:cNvPr>
          <p:cNvGrpSpPr/>
          <p:nvPr/>
        </p:nvGrpSpPr>
        <p:grpSpPr>
          <a:xfrm>
            <a:off x="5753406" y="620392"/>
            <a:ext cx="5693606" cy="5504688"/>
            <a:chOff x="176462" y="-80210"/>
            <a:chExt cx="6621101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36F6F4-1B99-4249-9A0E-6FF6845A76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3189" y="-80210"/>
              <a:ext cx="6344374" cy="6858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33DA31-6195-A342-B612-4D177AB180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6462" y="2723148"/>
              <a:ext cx="2626895" cy="609600"/>
            </a:xfrm>
            <a:prstGeom prst="rect">
              <a:avLst/>
            </a:prstGeom>
          </p:spPr>
        </p:pic>
      </p:grp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412D1E0-159B-834B-B3C9-72E1693854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80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02"/>
    </mc:Choice>
    <mc:Fallback xmlns="">
      <p:transition spd="slow" advTm="243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8692C0E-60E1-439F-A1D6-F1CABA5F9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DC99DB-7E80-4D1E-9069-4489287AE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264" y="6338062"/>
            <a:ext cx="1068933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E1B0B4C7-ED1F-47FB-AA86-5C0CF97DC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59424" y="4216653"/>
            <a:ext cx="73152" cy="4206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6C7DE3-15AE-614B-8218-7CF6DAE2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572AD0C-797B-3B4A-9F5C-47B1C05E89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541458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581ED91-1B4D-BB42-BDC4-1A4CE1A12D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90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496"/>
    </mc:Choice>
    <mc:Fallback xmlns="">
      <p:transition spd="slow" advTm="109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DEB335-43B3-BF4B-956C-AE04D9F3C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Method and limitations on analysis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41087E7-D26F-184D-B21E-329270BF1A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7777647"/>
              </p:ext>
            </p:extLst>
          </p:nvPr>
        </p:nvGraphicFramePr>
        <p:xfrm>
          <a:off x="5423736" y="1253331"/>
          <a:ext cx="623962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D6FA3C6-B296-3840-9F99-61641977C09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463" y="3524250"/>
            <a:ext cx="5133474" cy="21844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B0B57B5-27E2-9148-B970-11BB936135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56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70"/>
    </mc:Choice>
    <mc:Fallback xmlns="">
      <p:transition spd="slow" advTm="45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9718E-AA2A-7E4A-9D94-014B0F31F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3320859"/>
            <a:ext cx="4524973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October: Preseason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Post of the NBA China Games 2019 [Photo: china.nba.com]">
            <a:extLst>
              <a:ext uri="{FF2B5EF4-FFF2-40B4-BE49-F238E27FC236}">
                <a16:creationId xmlns:a16="http://schemas.microsoft.com/office/drawing/2014/main" id="{B37D8FE9-8924-2641-9FEF-45EDD86112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 bwMode="auto">
          <a:xfrm>
            <a:off x="6021086" y="544777"/>
            <a:ext cx="6170914" cy="6313225"/>
          </a:xfrm>
          <a:custGeom>
            <a:avLst/>
            <a:gdLst/>
            <a:ahLst/>
            <a:cxnLst/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DFE24E3-9C7B-754F-A3F8-AD6EA626EF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04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8209"/>
    </mc:Choice>
    <mc:Fallback xmlns="">
      <p:transition spd="slow" advTm="82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9718E-AA2A-7E4A-9D94-014B0F31F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3320859"/>
            <a:ext cx="4524973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October: Preseason</a:t>
            </a:r>
          </a:p>
        </p:txBody>
      </p:sp>
      <p:pic>
        <p:nvPicPr>
          <p:cNvPr id="3074" name="Picture 2" descr="Post of the NBA China Games 2019 [Photo: china.nba.com]">
            <a:extLst>
              <a:ext uri="{FF2B5EF4-FFF2-40B4-BE49-F238E27FC236}">
                <a16:creationId xmlns:a16="http://schemas.microsoft.com/office/drawing/2014/main" id="{B37D8FE9-8924-2641-9FEF-45EDD86112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 bwMode="auto">
          <a:xfrm>
            <a:off x="6021086" y="544777"/>
            <a:ext cx="6170914" cy="6313225"/>
          </a:xfrm>
          <a:custGeom>
            <a:avLst/>
            <a:gdLst/>
            <a:ahLst/>
            <a:cxnLst/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4E3805A-D5B7-B04F-BF92-A17694A6AA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8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5"/>
    </mc:Choice>
    <mc:Fallback xmlns="">
      <p:transition spd="slow" advTm="1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Straight Connector 1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B8740BE0-6460-294D-AA1A-A26F10C86C8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B07FACB4-DD99-5F4E-99C8-94651CAEA4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6836717"/>
              </p:ext>
            </p:extLst>
          </p:nvPr>
        </p:nvGraphicFramePr>
        <p:xfrm>
          <a:off x="897768" y="1901664"/>
          <a:ext cx="4586513" cy="36243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5AF90CBC-ADCF-B24E-B9E4-14CA49BA32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7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830"/>
    </mc:Choice>
    <mc:Fallback xmlns="">
      <p:transition spd="slow" advTm="52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3D3B5B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92E89A8-4E36-9A4E-874C-7C60F3E88B0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01BA3B6-FA8A-1D48-A86C-431FF20768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8466879"/>
              </p:ext>
            </p:extLst>
          </p:nvPr>
        </p:nvGraphicFramePr>
        <p:xfrm>
          <a:off x="8029319" y="917725"/>
          <a:ext cx="3424739" cy="4852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AEF1AB0E-5E16-1E4A-995F-68B415DC15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0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68"/>
    </mc:Choice>
    <mc:Fallback xmlns="">
      <p:transition spd="slow" advTm="34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4403E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CD765E-4344-7C4A-925E-A4A0A5FDD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FFFFFF"/>
                </a:solidFill>
              </a:rPr>
              <a:t>Player Analysis: Jimmy Butler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6C99F0-F54F-B74F-88A7-BB7A8A7F48D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4044603" y="448056"/>
            <a:ext cx="7680450" cy="3802932"/>
          </a:xfrm>
          <a:prstGeom prst="rect">
            <a:avLst/>
          </a:prstGeom>
        </p:spPr>
      </p:pic>
      <p:sp>
        <p:nvSpPr>
          <p:cNvPr id="16" name="Rectangle 12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16552"/>
            <a:ext cx="7688475" cy="198424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6A93CEA-71BD-3A44-9578-3CC9793B7D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7717924"/>
              </p:ext>
            </p:extLst>
          </p:nvPr>
        </p:nvGraphicFramePr>
        <p:xfrm>
          <a:off x="4379709" y="4642338"/>
          <a:ext cx="7037591" cy="1564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BA48FE0-26FE-4444-B5D6-6574C6DD37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8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697"/>
    </mc:Choice>
    <mc:Fallback xmlns="">
      <p:transition spd="slow" advTm="396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1BCA5B-D7F2-994C-B0FD-C46D6C656D7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1964510" y="643467"/>
            <a:ext cx="8262979" cy="5571066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CDD603AB-A8DE-9E45-921B-0E82F138F2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60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47"/>
    </mc:Choice>
    <mc:Fallback xmlns="">
      <p:transition spd="slow" advTm="307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1333</TotalTime>
  <Words>891</Words>
  <Application>Microsoft Macintosh PowerPoint</Application>
  <PresentationFormat>Widescreen</PresentationFormat>
  <Paragraphs>82</Paragraphs>
  <Slides>29</Slides>
  <Notes>0</Notes>
  <HiddenSlides>0</HiddenSlides>
  <MMClips>29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Helvetica</vt:lpstr>
      <vt:lpstr>Office Theme</vt:lpstr>
      <vt:lpstr>Nike - NBA</vt:lpstr>
      <vt:lpstr>Objectives:</vt:lpstr>
      <vt:lpstr>Method and limitations on analysis</vt:lpstr>
      <vt:lpstr>October: Preseason</vt:lpstr>
      <vt:lpstr>October: Preseason</vt:lpstr>
      <vt:lpstr>PowerPoint Presentation</vt:lpstr>
      <vt:lpstr>PowerPoint Presentation</vt:lpstr>
      <vt:lpstr>Player Analysis: Jimmy Butler </vt:lpstr>
      <vt:lpstr>PowerPoint Presentation</vt:lpstr>
      <vt:lpstr>PowerPoint Presentation</vt:lpstr>
      <vt:lpstr>PowerPoint Presentation</vt:lpstr>
      <vt:lpstr>November</vt:lpstr>
      <vt:lpstr>PowerPoint Presentation</vt:lpstr>
      <vt:lpstr>PowerPoint Presentation</vt:lpstr>
      <vt:lpstr>Player Analysis: Anthony Carmelo</vt:lpstr>
      <vt:lpstr>PowerPoint Presentation</vt:lpstr>
      <vt:lpstr>PowerPoint Presentation</vt:lpstr>
      <vt:lpstr>PowerPoint Presentation</vt:lpstr>
      <vt:lpstr>December</vt:lpstr>
      <vt:lpstr>PowerPoint Presentation</vt:lpstr>
      <vt:lpstr>PowerPoint Presentation</vt:lpstr>
      <vt:lpstr>Player Analysis: Kawhi Leonard</vt:lpstr>
      <vt:lpstr>PowerPoint Presentation</vt:lpstr>
      <vt:lpstr>PowerPoint Presentation</vt:lpstr>
      <vt:lpstr>PowerPoint Presentation</vt:lpstr>
      <vt:lpstr>Common words and Comparison</vt:lpstr>
      <vt:lpstr>Common Words Oct19-Dec19</vt:lpstr>
      <vt:lpstr>Comparison Words Oct19-Dec19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Carlos Gallegos</dc:creator>
  <cp:lastModifiedBy>Carlos Gallegos</cp:lastModifiedBy>
  <cp:revision>40</cp:revision>
  <dcterms:created xsi:type="dcterms:W3CDTF">2021-01-19T01:06:58Z</dcterms:created>
  <dcterms:modified xsi:type="dcterms:W3CDTF">2021-02-22T21:04:46Z</dcterms:modified>
</cp:coreProperties>
</file>